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Source Code Pro Light"/>
      <p:regular r:id="rId35"/>
      <p:bold r:id="rId36"/>
      <p:italic r:id="rId37"/>
      <p:boldItalic r:id="rId38"/>
    </p:embeddedFont>
    <p:embeddedFont>
      <p:font typeface="Teko"/>
      <p:regular r:id="rId39"/>
      <p:bold r:id="rId40"/>
    </p:embeddedFont>
    <p:embeddedFont>
      <p:font typeface="Source Code Pro"/>
      <p:regular r:id="rId41"/>
      <p:bold r:id="rId42"/>
      <p:italic r:id="rId43"/>
      <p:boldItalic r:id="rId44"/>
    </p:embeddedFont>
    <p:embeddedFont>
      <p:font typeface="Quattrocento Sans"/>
      <p:regular r:id="rId45"/>
      <p:bold r:id="rId46"/>
      <p:italic r:id="rId47"/>
      <p:boldItalic r:id="rId48"/>
    </p:embeddedFont>
    <p:embeddedFont>
      <p:font typeface="Teko Medium"/>
      <p:regular r:id="rId49"/>
      <p:bold r:id="rId50"/>
    </p:embeddedFont>
    <p:embeddedFont>
      <p:font typeface="Teko Light"/>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71">
          <p15:clr>
            <a:srgbClr val="9AA0A6"/>
          </p15:clr>
        </p15:guide>
        <p15:guide id="2" pos="2880">
          <p15:clr>
            <a:srgbClr val="A4A3A4"/>
          </p15:clr>
        </p15:guide>
      </p15:sldGuideLst>
    </p:ext>
    <p:ext uri="http://customooxmlschemas.google.com/">
      <go:slidesCustomData xmlns:go="http://customooxmlschemas.google.com/" r:id="rId53" roundtripDataSignature="AMtx7miDNK4sdRn2CCzGZ/6xiPpcAt8J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eko-bold.fntdata"/><Relationship Id="rId42" Type="http://schemas.openxmlformats.org/officeDocument/2006/relationships/font" Target="fonts/SourceCodePro-bold.fntdata"/><Relationship Id="rId41" Type="http://schemas.openxmlformats.org/officeDocument/2006/relationships/font" Target="fonts/SourceCodePro-regular.fntdata"/><Relationship Id="rId44" Type="http://schemas.openxmlformats.org/officeDocument/2006/relationships/font" Target="fonts/SourceCodePro-boldItalic.fntdata"/><Relationship Id="rId43" Type="http://schemas.openxmlformats.org/officeDocument/2006/relationships/font" Target="fonts/SourceCodePro-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Teko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SourceCodeProLight-regular.fntdata"/><Relationship Id="rId34" Type="http://schemas.openxmlformats.org/officeDocument/2006/relationships/slide" Target="slides/slide29.xml"/><Relationship Id="rId37" Type="http://schemas.openxmlformats.org/officeDocument/2006/relationships/font" Target="fonts/SourceCodeProLight-italic.fntdata"/><Relationship Id="rId36" Type="http://schemas.openxmlformats.org/officeDocument/2006/relationships/font" Target="fonts/SourceCodeProLight-bold.fntdata"/><Relationship Id="rId39" Type="http://schemas.openxmlformats.org/officeDocument/2006/relationships/font" Target="fonts/Teko-regular.fntdata"/><Relationship Id="rId38" Type="http://schemas.openxmlformats.org/officeDocument/2006/relationships/font" Target="fonts/SourceCodePro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ekoLight-regular.fntdata"/><Relationship Id="rId50" Type="http://schemas.openxmlformats.org/officeDocument/2006/relationships/font" Target="fonts/TekoMedium-bold.fntdata"/><Relationship Id="rId53" Type="http://customschemas.google.com/relationships/presentationmetadata" Target="metadata"/><Relationship Id="rId52" Type="http://schemas.openxmlformats.org/officeDocument/2006/relationships/font" Target="fonts/Teko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2"/>
          <p:cNvSpPr txBox="1"/>
          <p:nvPr>
            <p:ph type="ctrTitle"/>
          </p:nvPr>
        </p:nvSpPr>
        <p:spPr>
          <a:xfrm>
            <a:off x="962750" y="1680600"/>
            <a:ext cx="4475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algn="l">
              <a:lnSpc>
                <a:spcPct val="100000"/>
              </a:lnSpc>
              <a:spcBef>
                <a:spcPts val="0"/>
              </a:spcBef>
              <a:spcAft>
                <a:spcPts val="0"/>
              </a:spcAft>
              <a:buClr>
                <a:schemeClr val="lt1"/>
              </a:buClr>
              <a:buSzPts val="5200"/>
              <a:buNone/>
              <a:defRPr sz="5200">
                <a:solidFill>
                  <a:schemeClr val="lt1"/>
                </a:solidFill>
              </a:defRPr>
            </a:lvl2pPr>
            <a:lvl3pPr lvl="2" algn="l">
              <a:lnSpc>
                <a:spcPct val="100000"/>
              </a:lnSpc>
              <a:spcBef>
                <a:spcPts val="0"/>
              </a:spcBef>
              <a:spcAft>
                <a:spcPts val="0"/>
              </a:spcAft>
              <a:buClr>
                <a:schemeClr val="lt1"/>
              </a:buClr>
              <a:buSzPts val="5200"/>
              <a:buNone/>
              <a:defRPr sz="5200">
                <a:solidFill>
                  <a:schemeClr val="lt1"/>
                </a:solidFill>
              </a:defRPr>
            </a:lvl3pPr>
            <a:lvl4pPr lvl="3" algn="l">
              <a:lnSpc>
                <a:spcPct val="100000"/>
              </a:lnSpc>
              <a:spcBef>
                <a:spcPts val="0"/>
              </a:spcBef>
              <a:spcAft>
                <a:spcPts val="0"/>
              </a:spcAft>
              <a:buClr>
                <a:schemeClr val="lt1"/>
              </a:buClr>
              <a:buSzPts val="5200"/>
              <a:buNone/>
              <a:defRPr sz="5200">
                <a:solidFill>
                  <a:schemeClr val="lt1"/>
                </a:solidFill>
              </a:defRPr>
            </a:lvl4pPr>
            <a:lvl5pPr lvl="4" algn="l">
              <a:lnSpc>
                <a:spcPct val="100000"/>
              </a:lnSpc>
              <a:spcBef>
                <a:spcPts val="0"/>
              </a:spcBef>
              <a:spcAft>
                <a:spcPts val="0"/>
              </a:spcAft>
              <a:buClr>
                <a:schemeClr val="lt1"/>
              </a:buClr>
              <a:buSzPts val="5200"/>
              <a:buNone/>
              <a:defRPr sz="5200">
                <a:solidFill>
                  <a:schemeClr val="lt1"/>
                </a:solidFill>
              </a:defRPr>
            </a:lvl5pPr>
            <a:lvl6pPr lvl="5" algn="l">
              <a:lnSpc>
                <a:spcPct val="100000"/>
              </a:lnSpc>
              <a:spcBef>
                <a:spcPts val="0"/>
              </a:spcBef>
              <a:spcAft>
                <a:spcPts val="0"/>
              </a:spcAft>
              <a:buClr>
                <a:schemeClr val="lt1"/>
              </a:buClr>
              <a:buSzPts val="5200"/>
              <a:buNone/>
              <a:defRPr sz="5200">
                <a:solidFill>
                  <a:schemeClr val="lt1"/>
                </a:solidFill>
              </a:defRPr>
            </a:lvl6pPr>
            <a:lvl7pPr lvl="6" algn="l">
              <a:lnSpc>
                <a:spcPct val="100000"/>
              </a:lnSpc>
              <a:spcBef>
                <a:spcPts val="0"/>
              </a:spcBef>
              <a:spcAft>
                <a:spcPts val="0"/>
              </a:spcAft>
              <a:buClr>
                <a:schemeClr val="lt1"/>
              </a:buClr>
              <a:buSzPts val="5200"/>
              <a:buNone/>
              <a:defRPr sz="5200">
                <a:solidFill>
                  <a:schemeClr val="lt1"/>
                </a:solidFill>
              </a:defRPr>
            </a:lvl7pPr>
            <a:lvl8pPr lvl="7" algn="l">
              <a:lnSpc>
                <a:spcPct val="100000"/>
              </a:lnSpc>
              <a:spcBef>
                <a:spcPts val="0"/>
              </a:spcBef>
              <a:spcAft>
                <a:spcPts val="0"/>
              </a:spcAft>
              <a:buClr>
                <a:schemeClr val="lt1"/>
              </a:buClr>
              <a:buSzPts val="5200"/>
              <a:buNone/>
              <a:defRPr sz="5200">
                <a:solidFill>
                  <a:schemeClr val="lt1"/>
                </a:solidFill>
              </a:defRPr>
            </a:lvl8pPr>
            <a:lvl9pPr lvl="8" algn="l">
              <a:lnSpc>
                <a:spcPct val="100000"/>
              </a:lnSpc>
              <a:spcBef>
                <a:spcPts val="0"/>
              </a:spcBef>
              <a:spcAft>
                <a:spcPts val="0"/>
              </a:spcAft>
              <a:buClr>
                <a:schemeClr val="lt1"/>
              </a:buClr>
              <a:buSzPts val="5200"/>
              <a:buNone/>
              <a:defRPr sz="5200">
                <a:solidFill>
                  <a:schemeClr val="lt1"/>
                </a:solidFill>
              </a:defRPr>
            </a:lvl9pPr>
          </a:lstStyle>
          <a:p/>
        </p:txBody>
      </p:sp>
      <p:sp>
        <p:nvSpPr>
          <p:cNvPr id="10" name="Google Shape;10;p32"/>
          <p:cNvSpPr txBox="1"/>
          <p:nvPr>
            <p:ph idx="1" type="subTitle"/>
          </p:nvPr>
        </p:nvSpPr>
        <p:spPr>
          <a:xfrm>
            <a:off x="962750" y="36636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0">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3"/>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4"/>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000">
                <a:latin typeface="Teko"/>
                <a:ea typeface="Teko"/>
                <a:cs typeface="Teko"/>
                <a:sym typeface="Teko"/>
              </a:defRPr>
            </a:lvl1pPr>
            <a:lvl2pPr lvl="1" algn="ctr">
              <a:lnSpc>
                <a:spcPct val="100000"/>
              </a:lnSpc>
              <a:spcBef>
                <a:spcPts val="0"/>
              </a:spcBef>
              <a:spcAft>
                <a:spcPts val="0"/>
              </a:spcAft>
              <a:buSzPts val="2800"/>
              <a:buNone/>
              <a:defRPr sz="2400">
                <a:latin typeface="Teko Light"/>
                <a:ea typeface="Teko Light"/>
                <a:cs typeface="Teko Light"/>
                <a:sym typeface="Teko Light"/>
              </a:defRPr>
            </a:lvl2pPr>
            <a:lvl3pPr lvl="2" algn="ctr">
              <a:lnSpc>
                <a:spcPct val="100000"/>
              </a:lnSpc>
              <a:spcBef>
                <a:spcPts val="0"/>
              </a:spcBef>
              <a:spcAft>
                <a:spcPts val="0"/>
              </a:spcAft>
              <a:buSzPts val="2800"/>
              <a:buNone/>
              <a:defRPr sz="2400">
                <a:latin typeface="Teko Light"/>
                <a:ea typeface="Teko Light"/>
                <a:cs typeface="Teko Light"/>
                <a:sym typeface="Teko Light"/>
              </a:defRPr>
            </a:lvl3pPr>
            <a:lvl4pPr lvl="3" algn="ctr">
              <a:lnSpc>
                <a:spcPct val="100000"/>
              </a:lnSpc>
              <a:spcBef>
                <a:spcPts val="0"/>
              </a:spcBef>
              <a:spcAft>
                <a:spcPts val="0"/>
              </a:spcAft>
              <a:buSzPts val="2800"/>
              <a:buNone/>
              <a:defRPr sz="2400">
                <a:latin typeface="Teko Light"/>
                <a:ea typeface="Teko Light"/>
                <a:cs typeface="Teko Light"/>
                <a:sym typeface="Teko Light"/>
              </a:defRPr>
            </a:lvl4pPr>
            <a:lvl5pPr lvl="4" algn="ctr">
              <a:lnSpc>
                <a:spcPct val="100000"/>
              </a:lnSpc>
              <a:spcBef>
                <a:spcPts val="0"/>
              </a:spcBef>
              <a:spcAft>
                <a:spcPts val="0"/>
              </a:spcAft>
              <a:buSzPts val="2800"/>
              <a:buNone/>
              <a:defRPr sz="2400">
                <a:latin typeface="Teko Light"/>
                <a:ea typeface="Teko Light"/>
                <a:cs typeface="Teko Light"/>
                <a:sym typeface="Teko Light"/>
              </a:defRPr>
            </a:lvl5pPr>
            <a:lvl6pPr lvl="5" algn="ctr">
              <a:lnSpc>
                <a:spcPct val="100000"/>
              </a:lnSpc>
              <a:spcBef>
                <a:spcPts val="0"/>
              </a:spcBef>
              <a:spcAft>
                <a:spcPts val="0"/>
              </a:spcAft>
              <a:buSzPts val="2800"/>
              <a:buNone/>
              <a:defRPr sz="2400">
                <a:latin typeface="Teko Light"/>
                <a:ea typeface="Teko Light"/>
                <a:cs typeface="Teko Light"/>
                <a:sym typeface="Teko Light"/>
              </a:defRPr>
            </a:lvl6pPr>
            <a:lvl7pPr lvl="6" algn="ctr">
              <a:lnSpc>
                <a:spcPct val="100000"/>
              </a:lnSpc>
              <a:spcBef>
                <a:spcPts val="0"/>
              </a:spcBef>
              <a:spcAft>
                <a:spcPts val="0"/>
              </a:spcAft>
              <a:buSzPts val="2800"/>
              <a:buNone/>
              <a:defRPr sz="2400">
                <a:latin typeface="Teko Light"/>
                <a:ea typeface="Teko Light"/>
                <a:cs typeface="Teko Light"/>
                <a:sym typeface="Teko Light"/>
              </a:defRPr>
            </a:lvl7pPr>
            <a:lvl8pPr lvl="7" algn="ctr">
              <a:lnSpc>
                <a:spcPct val="100000"/>
              </a:lnSpc>
              <a:spcBef>
                <a:spcPts val="0"/>
              </a:spcBef>
              <a:spcAft>
                <a:spcPts val="0"/>
              </a:spcAft>
              <a:buSzPts val="2800"/>
              <a:buNone/>
              <a:defRPr sz="2400">
                <a:latin typeface="Teko Light"/>
                <a:ea typeface="Teko Light"/>
                <a:cs typeface="Teko Light"/>
                <a:sym typeface="Teko Light"/>
              </a:defRPr>
            </a:lvl8pPr>
            <a:lvl9pPr lvl="8" algn="ctr">
              <a:lnSpc>
                <a:spcPct val="100000"/>
              </a:lnSpc>
              <a:spcBef>
                <a:spcPts val="0"/>
              </a:spcBef>
              <a:spcAft>
                <a:spcPts val="0"/>
              </a:spcAft>
              <a:buSzPts val="2800"/>
              <a:buNone/>
              <a:defRPr sz="2400">
                <a:latin typeface="Teko Light"/>
                <a:ea typeface="Teko Light"/>
                <a:cs typeface="Teko Light"/>
                <a:sym typeface="Teko Light"/>
              </a:defRPr>
            </a:lvl9pPr>
          </a:lstStyle>
          <a:p/>
        </p:txBody>
      </p:sp>
      <p:sp>
        <p:nvSpPr>
          <p:cNvPr id="15" name="Google Shape;15;p34"/>
          <p:cNvSpPr txBox="1"/>
          <p:nvPr>
            <p:ph idx="1" type="subTitle"/>
          </p:nvPr>
        </p:nvSpPr>
        <p:spPr>
          <a:xfrm>
            <a:off x="5433773" y="2180250"/>
            <a:ext cx="3012300" cy="78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sz="1000"/>
            </a:lvl2pPr>
            <a:lvl3pPr lvl="2" algn="l">
              <a:lnSpc>
                <a:spcPct val="115000"/>
              </a:lnSpc>
              <a:spcBef>
                <a:spcPts val="1600"/>
              </a:spcBef>
              <a:spcAft>
                <a:spcPts val="0"/>
              </a:spcAft>
              <a:buSzPts val="1200"/>
              <a:buNone/>
              <a:defRPr sz="1000"/>
            </a:lvl3pPr>
            <a:lvl4pPr lvl="3" algn="l">
              <a:lnSpc>
                <a:spcPct val="115000"/>
              </a:lnSpc>
              <a:spcBef>
                <a:spcPts val="1600"/>
              </a:spcBef>
              <a:spcAft>
                <a:spcPts val="0"/>
              </a:spcAft>
              <a:buSzPts val="1200"/>
              <a:buNone/>
              <a:defRPr sz="1000"/>
            </a:lvl4pPr>
            <a:lvl5pPr lvl="4" algn="l">
              <a:lnSpc>
                <a:spcPct val="115000"/>
              </a:lnSpc>
              <a:spcBef>
                <a:spcPts val="1600"/>
              </a:spcBef>
              <a:spcAft>
                <a:spcPts val="0"/>
              </a:spcAft>
              <a:buSzPts val="1200"/>
              <a:buNone/>
              <a:defRPr sz="1000"/>
            </a:lvl5pPr>
            <a:lvl6pPr lvl="5" algn="l">
              <a:lnSpc>
                <a:spcPct val="115000"/>
              </a:lnSpc>
              <a:spcBef>
                <a:spcPts val="1600"/>
              </a:spcBef>
              <a:spcAft>
                <a:spcPts val="0"/>
              </a:spcAft>
              <a:buSzPts val="1200"/>
              <a:buNone/>
              <a:defRPr sz="1000"/>
            </a:lvl6pPr>
            <a:lvl7pPr lvl="6" algn="l">
              <a:lnSpc>
                <a:spcPct val="115000"/>
              </a:lnSpc>
              <a:spcBef>
                <a:spcPts val="1600"/>
              </a:spcBef>
              <a:spcAft>
                <a:spcPts val="0"/>
              </a:spcAft>
              <a:buSzPts val="1200"/>
              <a:buNone/>
              <a:defRPr sz="1000"/>
            </a:lvl7pPr>
            <a:lvl8pPr lvl="7" algn="l">
              <a:lnSpc>
                <a:spcPct val="115000"/>
              </a:lnSpc>
              <a:spcBef>
                <a:spcPts val="1600"/>
              </a:spcBef>
              <a:spcAft>
                <a:spcPts val="0"/>
              </a:spcAft>
              <a:buSzPts val="1200"/>
              <a:buNone/>
              <a:defRPr sz="1000"/>
            </a:lvl8pPr>
            <a:lvl9pPr lvl="8" algn="l">
              <a:lnSpc>
                <a:spcPct val="115000"/>
              </a:lnSpc>
              <a:spcBef>
                <a:spcPts val="1600"/>
              </a:spcBef>
              <a:spcAft>
                <a:spcPts val="1600"/>
              </a:spcAft>
              <a:buSzPts val="12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CUSTOM_7_2_1_1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5"/>
          <p:cNvSpPr txBox="1"/>
          <p:nvPr>
            <p:ph type="ctrTitle"/>
          </p:nvPr>
        </p:nvSpPr>
        <p:spPr>
          <a:xfrm flipH="1">
            <a:off x="3609150" y="3368900"/>
            <a:ext cx="19395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18" name="Google Shape;18;p35"/>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9">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6"/>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21" name="Google Shape;21;p36"/>
          <p:cNvSpPr txBox="1"/>
          <p:nvPr>
            <p:ph idx="1" type="subTitle"/>
          </p:nvPr>
        </p:nvSpPr>
        <p:spPr>
          <a:xfrm>
            <a:off x="865200" y="31250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2" name="Google Shape;22;p36"/>
          <p:cNvSpPr txBox="1"/>
          <p:nvPr>
            <p:ph idx="2" type="subTitle"/>
          </p:nvPr>
        </p:nvSpPr>
        <p:spPr>
          <a:xfrm>
            <a:off x="3663000" y="27440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3" name="Google Shape;23;p36"/>
          <p:cNvSpPr txBox="1"/>
          <p:nvPr>
            <p:ph idx="3" type="ctrTitle"/>
          </p:nvPr>
        </p:nvSpPr>
        <p:spPr>
          <a:xfrm>
            <a:off x="464600" y="2879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24" name="Google Shape;24;p36"/>
          <p:cNvSpPr txBox="1"/>
          <p:nvPr>
            <p:ph idx="4" type="ctrTitle"/>
          </p:nvPr>
        </p:nvSpPr>
        <p:spPr>
          <a:xfrm>
            <a:off x="3262350" y="2498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25" name="Google Shape;25;p36"/>
          <p:cNvSpPr txBox="1"/>
          <p:nvPr>
            <p:ph idx="5" type="subTitle"/>
          </p:nvPr>
        </p:nvSpPr>
        <p:spPr>
          <a:xfrm>
            <a:off x="6460750" y="22868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 name="Google Shape;26;p36"/>
          <p:cNvSpPr txBox="1"/>
          <p:nvPr>
            <p:ph idx="6" type="ctrTitle"/>
          </p:nvPr>
        </p:nvSpPr>
        <p:spPr>
          <a:xfrm>
            <a:off x="6060100" y="20412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8">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7"/>
          <p:cNvSpPr txBox="1"/>
          <p:nvPr>
            <p:ph type="ctrTitle"/>
          </p:nvPr>
        </p:nvSpPr>
        <p:spPr>
          <a:xfrm>
            <a:off x="3106091" y="-59257"/>
            <a:ext cx="29385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29" name="Google Shape;29;p37"/>
          <p:cNvSpPr txBox="1"/>
          <p:nvPr>
            <p:ph idx="2" type="ctrTitle"/>
          </p:nvPr>
        </p:nvSpPr>
        <p:spPr>
          <a:xfrm>
            <a:off x="504913" y="3206550"/>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30" name="Google Shape;30;p37"/>
          <p:cNvSpPr txBox="1"/>
          <p:nvPr>
            <p:ph idx="1" type="subTitle"/>
          </p:nvPr>
        </p:nvSpPr>
        <p:spPr>
          <a:xfrm>
            <a:off x="504925" y="3795900"/>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1" name="Google Shape;31;p37"/>
          <p:cNvSpPr txBox="1"/>
          <p:nvPr>
            <p:ph idx="3" type="ctrTitle"/>
          </p:nvPr>
        </p:nvSpPr>
        <p:spPr>
          <a:xfrm>
            <a:off x="6531363" y="923712"/>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32" name="Google Shape;32;p37"/>
          <p:cNvSpPr txBox="1"/>
          <p:nvPr>
            <p:ph idx="4" type="subTitle"/>
          </p:nvPr>
        </p:nvSpPr>
        <p:spPr>
          <a:xfrm>
            <a:off x="6531375" y="1513062"/>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 name="Google Shape;33;p37"/>
          <p:cNvSpPr txBox="1"/>
          <p:nvPr>
            <p:ph idx="5" type="ctrTitle"/>
          </p:nvPr>
        </p:nvSpPr>
        <p:spPr>
          <a:xfrm>
            <a:off x="6531350" y="277978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34" name="Google Shape;34;p37"/>
          <p:cNvSpPr txBox="1"/>
          <p:nvPr>
            <p:ph idx="6" type="subTitle"/>
          </p:nvPr>
        </p:nvSpPr>
        <p:spPr>
          <a:xfrm>
            <a:off x="6531363" y="3369137"/>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5" name="Google Shape;35;p37"/>
          <p:cNvSpPr txBox="1"/>
          <p:nvPr>
            <p:ph idx="7" type="ctrTitle"/>
          </p:nvPr>
        </p:nvSpPr>
        <p:spPr>
          <a:xfrm>
            <a:off x="504925" y="1367607"/>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36" name="Google Shape;36;p37"/>
          <p:cNvSpPr txBox="1"/>
          <p:nvPr>
            <p:ph idx="8" type="subTitle"/>
          </p:nvPr>
        </p:nvSpPr>
        <p:spPr>
          <a:xfrm>
            <a:off x="504938" y="1934009"/>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38"/>
          <p:cNvSpPr txBox="1"/>
          <p:nvPr>
            <p:ph type="title"/>
          </p:nvPr>
        </p:nvSpPr>
        <p:spPr>
          <a:xfrm>
            <a:off x="3148472" y="1578175"/>
            <a:ext cx="2847000" cy="89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39" name="Google Shape;39;p38"/>
          <p:cNvSpPr txBox="1"/>
          <p:nvPr>
            <p:ph idx="1" type="subTitle"/>
          </p:nvPr>
        </p:nvSpPr>
        <p:spPr>
          <a:xfrm flipH="1">
            <a:off x="2403450" y="2395325"/>
            <a:ext cx="4337100" cy="11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39"/>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
        <p:nvSpPr>
          <p:cNvPr id="42" name="Google Shape;42;p39"/>
          <p:cNvSpPr txBox="1"/>
          <p:nvPr>
            <p:ph idx="1" type="subTitle"/>
          </p:nvPr>
        </p:nvSpPr>
        <p:spPr>
          <a:xfrm>
            <a:off x="1443675" y="2126050"/>
            <a:ext cx="24717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40"/>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600"/>
              </a:spcBef>
              <a:spcAft>
                <a:spcPts val="0"/>
              </a:spcAft>
              <a:buSzPts val="1000"/>
              <a:buChar char="○"/>
              <a:defRPr sz="1000"/>
            </a:lvl2pPr>
            <a:lvl3pPr indent="-292100" lvl="2" marL="1371600" algn="l">
              <a:lnSpc>
                <a:spcPct val="115000"/>
              </a:lnSpc>
              <a:spcBef>
                <a:spcPts val="1600"/>
              </a:spcBef>
              <a:spcAft>
                <a:spcPts val="0"/>
              </a:spcAft>
              <a:buSzPts val="1000"/>
              <a:buChar char="■"/>
              <a:defRPr sz="1000"/>
            </a:lvl3pPr>
            <a:lvl4pPr indent="-292100" lvl="3" marL="1828800" algn="l">
              <a:lnSpc>
                <a:spcPct val="115000"/>
              </a:lnSpc>
              <a:spcBef>
                <a:spcPts val="1600"/>
              </a:spcBef>
              <a:spcAft>
                <a:spcPts val="0"/>
              </a:spcAft>
              <a:buSzPts val="1000"/>
              <a:buChar char="●"/>
              <a:defRPr sz="1000"/>
            </a:lvl4pPr>
            <a:lvl5pPr indent="-292100" lvl="4" marL="2286000" algn="l">
              <a:lnSpc>
                <a:spcPct val="115000"/>
              </a:lnSpc>
              <a:spcBef>
                <a:spcPts val="1600"/>
              </a:spcBef>
              <a:spcAft>
                <a:spcPts val="0"/>
              </a:spcAft>
              <a:buSzPts val="1000"/>
              <a:buChar char="○"/>
              <a:defRPr sz="1000"/>
            </a:lvl5pPr>
            <a:lvl6pPr indent="-292100" lvl="5" marL="2743200" algn="l">
              <a:lnSpc>
                <a:spcPct val="115000"/>
              </a:lnSpc>
              <a:spcBef>
                <a:spcPts val="1600"/>
              </a:spcBef>
              <a:spcAft>
                <a:spcPts val="0"/>
              </a:spcAft>
              <a:buSzPts val="1000"/>
              <a:buChar char="■"/>
              <a:defRPr sz="1000"/>
            </a:lvl6pPr>
            <a:lvl7pPr indent="-292100" lvl="6" marL="3200400" algn="l">
              <a:lnSpc>
                <a:spcPct val="115000"/>
              </a:lnSpc>
              <a:spcBef>
                <a:spcPts val="1600"/>
              </a:spcBef>
              <a:spcAft>
                <a:spcPts val="0"/>
              </a:spcAft>
              <a:buSzPts val="1000"/>
              <a:buChar char="●"/>
              <a:defRPr sz="1000"/>
            </a:lvl7pPr>
            <a:lvl8pPr indent="-292100" lvl="7" marL="3657600" algn="l">
              <a:lnSpc>
                <a:spcPct val="115000"/>
              </a:lnSpc>
              <a:spcBef>
                <a:spcPts val="1600"/>
              </a:spcBef>
              <a:spcAft>
                <a:spcPts val="0"/>
              </a:spcAft>
              <a:buSzPts val="1000"/>
              <a:buChar char="○"/>
              <a:defRPr sz="1000"/>
            </a:lvl8pPr>
            <a:lvl9pPr indent="-292100" lvl="8" marL="4114800" algn="l">
              <a:lnSpc>
                <a:spcPct val="115000"/>
              </a:lnSpc>
              <a:spcBef>
                <a:spcPts val="1600"/>
              </a:spcBef>
              <a:spcAft>
                <a:spcPts val="1600"/>
              </a:spcAft>
              <a:buSzPts val="1000"/>
              <a:buChar char="■"/>
              <a:defRPr sz="1000"/>
            </a:lvl9pPr>
          </a:lstStyle>
          <a:p/>
        </p:txBody>
      </p:sp>
      <p:sp>
        <p:nvSpPr>
          <p:cNvPr id="45" name="Google Shape;45;p40"/>
          <p:cNvSpPr txBox="1"/>
          <p:nvPr>
            <p:ph type="title"/>
          </p:nvPr>
        </p:nvSpPr>
        <p:spPr>
          <a:xfrm>
            <a:off x="4722997" y="1262675"/>
            <a:ext cx="3808200" cy="89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1pPr>
            <a:lvl2pPr lvl="1"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2pPr>
            <a:lvl3pPr lvl="2"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3pPr>
            <a:lvl4pPr lvl="3"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4pPr>
            <a:lvl5pPr lvl="4"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5pPr>
            <a:lvl6pPr lvl="5"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6pPr>
            <a:lvl7pPr lvl="6"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7pPr>
            <a:lvl8pPr lvl="7"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8pPr>
            <a:lvl9pPr lvl="8"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1pPr>
            <a:lvl2pPr indent="-304800" lvl="1" marL="914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2pPr>
            <a:lvl3pPr indent="-304800" lvl="2" marL="1371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3pPr>
            <a:lvl4pPr indent="-304800" lvl="3" marL="18288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4pPr>
            <a:lvl5pPr indent="-304800" lvl="4" marL="22860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5pPr>
            <a:lvl6pPr indent="-304800" lvl="5" marL="27432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6pPr>
            <a:lvl7pPr indent="-304800" lvl="6" marL="3200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7pPr>
            <a:lvl8pPr indent="-304800" lvl="7" marL="3657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8pPr>
            <a:lvl9pPr indent="-304800" lvl="8" marL="4114800" marR="0" rtl="0" algn="l">
              <a:lnSpc>
                <a:spcPct val="115000"/>
              </a:lnSpc>
              <a:spcBef>
                <a:spcPts val="1600"/>
              </a:spcBef>
              <a:spcAft>
                <a:spcPts val="160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mailto:thiyagarajannarmatha@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 name="Shape 51"/>
        <p:cNvGrpSpPr/>
        <p:nvPr/>
      </p:nvGrpSpPr>
      <p:grpSpPr>
        <a:xfrm>
          <a:off x="0" y="0"/>
          <a:ext cx="0" cy="0"/>
          <a:chOff x="0" y="0"/>
          <a:chExt cx="0" cy="0"/>
        </a:xfrm>
      </p:grpSpPr>
      <p:grpSp>
        <p:nvGrpSpPr>
          <p:cNvPr id="52" name="Google Shape;52;p1"/>
          <p:cNvGrpSpPr/>
          <p:nvPr/>
        </p:nvGrpSpPr>
        <p:grpSpPr>
          <a:xfrm>
            <a:off x="3804359" y="343021"/>
            <a:ext cx="5339389" cy="4800295"/>
            <a:chOff x="1356525" y="651475"/>
            <a:chExt cx="4906625" cy="4411225"/>
          </a:xfrm>
        </p:grpSpPr>
        <p:sp>
          <p:nvSpPr>
            <p:cNvPr id="53" name="Google Shape;53;p1"/>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1"/>
          <p:cNvSpPr txBox="1"/>
          <p:nvPr>
            <p:ph type="ctrTitle"/>
          </p:nvPr>
        </p:nvSpPr>
        <p:spPr>
          <a:xfrm>
            <a:off x="-73887" y="1244105"/>
            <a:ext cx="4126500" cy="3359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200"/>
              <a:buNone/>
            </a:pPr>
            <a:r>
              <a:rPr lang="en-US">
                <a:solidFill>
                  <a:srgbClr val="F3F3F3"/>
                </a:solidFill>
              </a:rPr>
              <a:t>TEXT ADVENTURE</a:t>
            </a:r>
            <a:br>
              <a:rPr lang="en-US">
                <a:solidFill>
                  <a:srgbClr val="F3F3F3"/>
                </a:solidFill>
              </a:rPr>
            </a:br>
            <a:r>
              <a:rPr lang="en-US">
                <a:solidFill>
                  <a:srgbClr val="F3F3F3"/>
                </a:solidFill>
              </a:rPr>
              <a:t>            </a:t>
            </a:r>
            <a:endParaRPr>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
          <p:cNvSpPr txBox="1"/>
          <p:nvPr>
            <p:ph idx="1" type="subTitle"/>
          </p:nvPr>
        </p:nvSpPr>
        <p:spPr>
          <a:xfrm>
            <a:off x="4209566" y="1582975"/>
            <a:ext cx="4705013" cy="395909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a:t>
            </a:r>
            <a:r>
              <a:rPr b="1" lang="en-US" sz="1600" u="sng">
                <a:solidFill>
                  <a:srgbClr val="F3F3F3"/>
                </a:solidFill>
                <a:latin typeface="Quattrocento Sans"/>
                <a:ea typeface="Quattrocento Sans"/>
                <a:cs typeface="Quattrocento Sans"/>
                <a:sym typeface="Quattrocento Sans"/>
              </a:rPr>
              <a:t>LIBRARIES USED:</a:t>
            </a:r>
            <a:endParaRPr/>
          </a:p>
          <a:p>
            <a:pPr indent="0" lvl="0" marL="0" rtl="0" algn="l">
              <a:lnSpc>
                <a:spcPct val="115000"/>
              </a:lnSpc>
              <a:spcBef>
                <a:spcPts val="0"/>
              </a:spcBef>
              <a:spcAft>
                <a:spcPts val="0"/>
              </a:spcAft>
              <a:buSzPts val="1200"/>
              <a:buNone/>
            </a:pPr>
            <a:r>
              <a:t/>
            </a:r>
            <a:endParaRPr b="1" sz="1600" u="sng">
              <a:solidFill>
                <a:srgbClr val="F3F3F3"/>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SzPts val="1200"/>
              <a:buNone/>
            </a:pPr>
            <a:r>
              <a:rPr lang="en-US" sz="1400">
                <a:solidFill>
                  <a:srgbClr val="F3F3F3"/>
                </a:solidFill>
                <a:latin typeface="Quattrocento Sans"/>
                <a:ea typeface="Quattrocento Sans"/>
                <a:cs typeface="Quattrocento Sans"/>
                <a:sym typeface="Quattrocento Sans"/>
              </a:rPr>
              <a:t> &gt; pygame</a:t>
            </a:r>
            <a:endParaRPr/>
          </a:p>
          <a:p>
            <a:pPr indent="0" lvl="0" marL="0" rtl="0" algn="l">
              <a:lnSpc>
                <a:spcPct val="115000"/>
              </a:lnSpc>
              <a:spcBef>
                <a:spcPts val="0"/>
              </a:spcBef>
              <a:spcAft>
                <a:spcPts val="0"/>
              </a:spcAft>
              <a:buSzPts val="1200"/>
              <a:buNone/>
            </a:pPr>
            <a:r>
              <a:rPr lang="en-US" sz="1400">
                <a:solidFill>
                  <a:srgbClr val="F3F3F3"/>
                </a:solidFill>
                <a:latin typeface="Quattrocento Sans"/>
                <a:ea typeface="Quattrocento Sans"/>
                <a:cs typeface="Quattrocento Sans"/>
                <a:sym typeface="Quattrocento Sans"/>
              </a:rPr>
              <a:t> &gt; math</a:t>
            </a:r>
            <a:endParaRPr/>
          </a:p>
          <a:p>
            <a:pPr indent="0" lvl="0" marL="0" rtl="0" algn="l">
              <a:lnSpc>
                <a:spcPct val="115000"/>
              </a:lnSpc>
              <a:spcBef>
                <a:spcPts val="0"/>
              </a:spcBef>
              <a:spcAft>
                <a:spcPts val="0"/>
              </a:spcAft>
              <a:buSzPts val="1200"/>
              <a:buNone/>
            </a:pPr>
            <a:r>
              <a:rPr lang="en-US" sz="1400">
                <a:solidFill>
                  <a:srgbClr val="F3F3F3"/>
                </a:solidFill>
                <a:latin typeface="Quattrocento Sans"/>
                <a:ea typeface="Quattrocento Sans"/>
                <a:cs typeface="Quattrocento Sans"/>
                <a:sym typeface="Quattrocento Sans"/>
              </a:rPr>
              <a:t> &gt; random</a:t>
            </a:r>
            <a:endParaRPr/>
          </a:p>
          <a:p>
            <a:pPr indent="0" lvl="0" marL="0" rtl="0" algn="l">
              <a:lnSpc>
                <a:spcPct val="115000"/>
              </a:lnSpc>
              <a:spcBef>
                <a:spcPts val="0"/>
              </a:spcBef>
              <a:spcAft>
                <a:spcPts val="0"/>
              </a:spcAft>
              <a:buSzPts val="1200"/>
              <a:buNone/>
            </a:pPr>
            <a:r>
              <a:rPr lang="en-US" sz="1400">
                <a:solidFill>
                  <a:srgbClr val="F3F3F3"/>
                </a:solidFill>
                <a:latin typeface="Quattrocento Sans"/>
                <a:ea typeface="Quattrocento Sans"/>
                <a:cs typeface="Quattrocento Sans"/>
                <a:sym typeface="Quattrocento Sans"/>
              </a:rPr>
              <a:t> &gt; playsound</a:t>
            </a:r>
            <a:endParaRPr/>
          </a:p>
          <a:p>
            <a:pPr indent="0" lvl="0" marL="0" rtl="0" algn="l">
              <a:lnSpc>
                <a:spcPct val="115000"/>
              </a:lnSpc>
              <a:spcBef>
                <a:spcPts val="0"/>
              </a:spcBef>
              <a:spcAft>
                <a:spcPts val="0"/>
              </a:spcAft>
              <a:buSzPts val="1200"/>
              <a:buNone/>
            </a:pPr>
            <a:r>
              <a:rPr lang="en-US" sz="1400">
                <a:solidFill>
                  <a:srgbClr val="F3F3F3"/>
                </a:solidFill>
                <a:latin typeface="Quattrocento Sans"/>
                <a:ea typeface="Quattrocento Sans"/>
                <a:cs typeface="Quattrocento Sans"/>
                <a:sym typeface="Quattrocento Sans"/>
              </a:rPr>
              <a:t> </a:t>
            </a:r>
            <a:endParaRPr/>
          </a:p>
        </p:txBody>
      </p:sp>
      <p:sp>
        <p:nvSpPr>
          <p:cNvPr id="650" name="Google Shape;650;p10"/>
          <p:cNvSpPr txBox="1"/>
          <p:nvPr>
            <p:ph type="title"/>
          </p:nvPr>
        </p:nvSpPr>
        <p:spPr>
          <a:xfrm>
            <a:off x="1078952" y="2259300"/>
            <a:ext cx="309181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latin typeface="Teko"/>
                <a:ea typeface="Teko"/>
                <a:cs typeface="Teko"/>
                <a:sym typeface="Teko"/>
              </a:rPr>
              <a:t>METHODOLOGY</a:t>
            </a:r>
            <a:endParaRPr>
              <a:solidFill>
                <a:srgbClr val="F3F3F3"/>
              </a:solidFill>
              <a:latin typeface="Teko"/>
              <a:ea typeface="Teko"/>
              <a:cs typeface="Teko"/>
              <a:sym typeface="Teko"/>
            </a:endParaRPr>
          </a:p>
        </p:txBody>
      </p:sp>
      <p:pic>
        <p:nvPicPr>
          <p:cNvPr id="651" name="Google Shape;651;p10"/>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52" name="Google Shape;652;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11"/>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58" name="Google Shape;658;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9" name="Google Shape;659;p11"/>
          <p:cNvSpPr txBox="1"/>
          <p:nvPr>
            <p:ph type="title"/>
          </p:nvPr>
        </p:nvSpPr>
        <p:spPr>
          <a:xfrm>
            <a:off x="1168915" y="2180250"/>
            <a:ext cx="3206966"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t>  FLOWCHART</a:t>
            </a:r>
            <a:endParaRPr/>
          </a:p>
        </p:txBody>
      </p:sp>
      <p:sp>
        <p:nvSpPr>
          <p:cNvPr id="660" name="Google Shape;660;p11"/>
          <p:cNvSpPr txBox="1"/>
          <p:nvPr>
            <p:ph idx="1" type="subTitle"/>
          </p:nvPr>
        </p:nvSpPr>
        <p:spPr>
          <a:xfrm>
            <a:off x="5433773" y="2180250"/>
            <a:ext cx="3012300" cy="783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None/>
            </a:pPr>
            <a:r>
              <a:t/>
            </a:r>
            <a:endParaRPr/>
          </a:p>
        </p:txBody>
      </p:sp>
      <p:pic>
        <p:nvPicPr>
          <p:cNvPr id="661" name="Google Shape;661;p11"/>
          <p:cNvPicPr preferRelativeResize="0"/>
          <p:nvPr/>
        </p:nvPicPr>
        <p:blipFill rotWithShape="1">
          <a:blip r:embed="rId4">
            <a:alphaModFix/>
          </a:blip>
          <a:srcRect b="0" l="0" r="0" t="0"/>
          <a:stretch/>
        </p:blipFill>
        <p:spPr>
          <a:xfrm>
            <a:off x="4768120" y="101452"/>
            <a:ext cx="3855162" cy="4940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2"/>
          <p:cNvSpPr txBox="1"/>
          <p:nvPr>
            <p:ph idx="1" type="subTitle"/>
          </p:nvPr>
        </p:nvSpPr>
        <p:spPr>
          <a:xfrm>
            <a:off x="4262912" y="796166"/>
            <a:ext cx="4386022" cy="3270123"/>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t/>
            </a:r>
            <a:endParaRPr b="1" sz="1600" u="sng">
              <a:solidFill>
                <a:srgbClr val="F3F3F3"/>
              </a:solidFill>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300">
                <a:solidFill>
                  <a:srgbClr val="F3F3F3"/>
                </a:solidFill>
              </a:rPr>
              <a:t>Main()</a:t>
            </a:r>
            <a:endParaRPr/>
          </a:p>
          <a:p>
            <a:pPr indent="0" lvl="0" marL="0" rtl="0" algn="l">
              <a:lnSpc>
                <a:spcPct val="115000"/>
              </a:lnSpc>
              <a:spcBef>
                <a:spcPts val="0"/>
              </a:spcBef>
              <a:spcAft>
                <a:spcPts val="0"/>
              </a:spcAft>
              <a:buSzPts val="1200"/>
              <a:buNone/>
            </a:pPr>
            <a:r>
              <a:rPr lang="en-US" sz="1300">
                <a:solidFill>
                  <a:srgbClr val="F3F3F3"/>
                </a:solidFill>
              </a:rPr>
              <a:t>Animation() </a:t>
            </a:r>
            <a:endParaRPr/>
          </a:p>
          <a:p>
            <a:pPr indent="0" lvl="0" marL="0" rtl="0" algn="l">
              <a:lnSpc>
                <a:spcPct val="115000"/>
              </a:lnSpc>
              <a:spcBef>
                <a:spcPts val="0"/>
              </a:spcBef>
              <a:spcAft>
                <a:spcPts val="0"/>
              </a:spcAft>
              <a:buSzPts val="1200"/>
              <a:buNone/>
            </a:pPr>
            <a:r>
              <a:rPr lang="en-US" sz="1300">
                <a:solidFill>
                  <a:srgbClr val="F3F3F3"/>
                </a:solidFill>
              </a:rPr>
              <a:t>If choice is start Game()</a:t>
            </a:r>
            <a:endParaRPr/>
          </a:p>
          <a:p>
            <a:pPr indent="0" lvl="0" marL="0" rtl="0" algn="l">
              <a:lnSpc>
                <a:spcPct val="115000"/>
              </a:lnSpc>
              <a:spcBef>
                <a:spcPts val="0"/>
              </a:spcBef>
              <a:spcAft>
                <a:spcPts val="0"/>
              </a:spcAft>
              <a:buSzPts val="1200"/>
              <a:buNone/>
            </a:pPr>
            <a:r>
              <a:rPr lang="en-US" sz="1300">
                <a:solidFill>
                  <a:srgbClr val="F3F3F3"/>
                </a:solidFill>
              </a:rPr>
              <a:t>In game if choice is 1 </a:t>
            </a:r>
            <a:endParaRPr/>
          </a:p>
          <a:p>
            <a:pPr indent="0" lvl="0" marL="0" rtl="0" algn="l">
              <a:lnSpc>
                <a:spcPct val="115000"/>
              </a:lnSpc>
              <a:spcBef>
                <a:spcPts val="0"/>
              </a:spcBef>
              <a:spcAft>
                <a:spcPts val="0"/>
              </a:spcAft>
              <a:buSzPts val="1200"/>
              <a:buNone/>
            </a:pPr>
            <a:r>
              <a:rPr lang="en-US" sz="1300">
                <a:solidFill>
                  <a:srgbClr val="F3F3F3"/>
                </a:solidFill>
              </a:rPr>
              <a:t>Story 1()</a:t>
            </a:r>
            <a:endParaRPr/>
          </a:p>
          <a:p>
            <a:pPr indent="0" lvl="0" marL="0" rtl="0" algn="l">
              <a:lnSpc>
                <a:spcPct val="115000"/>
              </a:lnSpc>
              <a:spcBef>
                <a:spcPts val="0"/>
              </a:spcBef>
              <a:spcAft>
                <a:spcPts val="0"/>
              </a:spcAft>
              <a:buSzPts val="1200"/>
              <a:buNone/>
            </a:pPr>
            <a:r>
              <a:rPr lang="en-US" sz="1300">
                <a:solidFill>
                  <a:srgbClr val="F3F3F3"/>
                </a:solidFill>
              </a:rPr>
              <a:t>In game if choice is 2 </a:t>
            </a:r>
            <a:endParaRPr/>
          </a:p>
          <a:p>
            <a:pPr indent="0" lvl="0" marL="0" rtl="0" algn="l">
              <a:lnSpc>
                <a:spcPct val="115000"/>
              </a:lnSpc>
              <a:spcBef>
                <a:spcPts val="0"/>
              </a:spcBef>
              <a:spcAft>
                <a:spcPts val="0"/>
              </a:spcAft>
              <a:buSzPts val="1200"/>
              <a:buNone/>
            </a:pPr>
            <a:r>
              <a:rPr lang="en-US" sz="1300">
                <a:solidFill>
                  <a:srgbClr val="F3F3F3"/>
                </a:solidFill>
              </a:rPr>
              <a:t>Story 2()</a:t>
            </a:r>
            <a:endParaRPr/>
          </a:p>
          <a:p>
            <a:pPr indent="0" lvl="0" marL="0" rtl="0" algn="l">
              <a:lnSpc>
                <a:spcPct val="115000"/>
              </a:lnSpc>
              <a:spcBef>
                <a:spcPts val="0"/>
              </a:spcBef>
              <a:spcAft>
                <a:spcPts val="0"/>
              </a:spcAft>
              <a:buSzPts val="1200"/>
              <a:buNone/>
            </a:pPr>
            <a:r>
              <a:rPr lang="en-US" sz="1300">
                <a:solidFill>
                  <a:srgbClr val="F3F3F3"/>
                </a:solidFill>
              </a:rPr>
              <a:t>If choice is instructions</a:t>
            </a:r>
            <a:endParaRPr/>
          </a:p>
          <a:p>
            <a:pPr indent="0" lvl="0" marL="0" rtl="0" algn="l">
              <a:lnSpc>
                <a:spcPct val="115000"/>
              </a:lnSpc>
              <a:spcBef>
                <a:spcPts val="0"/>
              </a:spcBef>
              <a:spcAft>
                <a:spcPts val="0"/>
              </a:spcAft>
              <a:buSzPts val="1200"/>
              <a:buNone/>
            </a:pPr>
            <a:r>
              <a:rPr lang="en-US" sz="1300">
                <a:solidFill>
                  <a:srgbClr val="F3F3F3"/>
                </a:solidFill>
              </a:rPr>
              <a:t>Instructions ()</a:t>
            </a:r>
            <a:endParaRPr/>
          </a:p>
          <a:p>
            <a:pPr indent="0" lvl="0" marL="0" rtl="0" algn="l">
              <a:lnSpc>
                <a:spcPct val="115000"/>
              </a:lnSpc>
              <a:spcBef>
                <a:spcPts val="0"/>
              </a:spcBef>
              <a:spcAft>
                <a:spcPts val="0"/>
              </a:spcAft>
              <a:buSzPts val="1200"/>
              <a:buNone/>
            </a:pPr>
            <a:r>
              <a:rPr lang="en-US" sz="1300">
                <a:solidFill>
                  <a:srgbClr val="F3F3F3"/>
                </a:solidFill>
              </a:rPr>
              <a:t>If choice is exit</a:t>
            </a:r>
            <a:endParaRPr/>
          </a:p>
          <a:p>
            <a:pPr indent="0" lvl="0" marL="0" rtl="0" algn="l">
              <a:lnSpc>
                <a:spcPct val="115000"/>
              </a:lnSpc>
              <a:spcBef>
                <a:spcPts val="0"/>
              </a:spcBef>
              <a:spcAft>
                <a:spcPts val="0"/>
              </a:spcAft>
              <a:buSzPts val="1200"/>
              <a:buNone/>
            </a:pPr>
            <a:r>
              <a:rPr lang="en-US" sz="1300">
                <a:solidFill>
                  <a:srgbClr val="F3F3F3"/>
                </a:solidFill>
              </a:rPr>
              <a:t>Exit ()</a:t>
            </a:r>
            <a:endParaRPr/>
          </a:p>
        </p:txBody>
      </p:sp>
      <p:pic>
        <p:nvPicPr>
          <p:cNvPr id="667" name="Google Shape;667;p12"/>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68" name="Google Shape;668;p1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69" name="Google Shape;669;p12"/>
          <p:cNvGrpSpPr/>
          <p:nvPr/>
        </p:nvGrpSpPr>
        <p:grpSpPr>
          <a:xfrm>
            <a:off x="3160902" y="3261494"/>
            <a:ext cx="5944582" cy="1320238"/>
            <a:chOff x="2735900" y="3141850"/>
            <a:chExt cx="4615000" cy="1024950"/>
          </a:xfrm>
        </p:grpSpPr>
        <p:sp>
          <p:nvSpPr>
            <p:cNvPr id="670" name="Google Shape;670;p12"/>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2"/>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2" name="Google Shape;672;p12"/>
          <p:cNvSpPr txBox="1"/>
          <p:nvPr>
            <p:ph type="title"/>
          </p:nvPr>
        </p:nvSpPr>
        <p:spPr>
          <a:xfrm>
            <a:off x="1142748" y="2362948"/>
            <a:ext cx="279720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sz="2800"/>
              <a:t>PSEUDO CODE</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3"/>
          <p:cNvSpPr txBox="1"/>
          <p:nvPr>
            <p:ph type="title"/>
          </p:nvPr>
        </p:nvSpPr>
        <p:spPr>
          <a:xfrm>
            <a:off x="2319625" y="1804398"/>
            <a:ext cx="2142647" cy="1079802"/>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rPr>
              <a:t>CODE SNIPPETS/</a:t>
            </a:r>
            <a:br>
              <a:rPr lang="en-US">
                <a:solidFill>
                  <a:srgbClr val="F3F3F3"/>
                </a:solidFill>
              </a:rPr>
            </a:br>
            <a:r>
              <a:rPr lang="en-US">
                <a:solidFill>
                  <a:srgbClr val="F3F3F3"/>
                </a:solidFill>
              </a:rPr>
              <a:t>OUTPUTS</a:t>
            </a:r>
            <a:endParaRPr>
              <a:solidFill>
                <a:srgbClr val="F3F3F3"/>
              </a:solidFill>
              <a:latin typeface="Teko"/>
              <a:ea typeface="Teko"/>
              <a:cs typeface="Teko"/>
              <a:sym typeface="Teko"/>
            </a:endParaRPr>
          </a:p>
        </p:txBody>
      </p:sp>
      <p:pic>
        <p:nvPicPr>
          <p:cNvPr id="678" name="Google Shape;678;p13"/>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79" name="Google Shape;679;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80" name="Google Shape;680;p13"/>
          <p:cNvGrpSpPr/>
          <p:nvPr/>
        </p:nvGrpSpPr>
        <p:grpSpPr>
          <a:xfrm>
            <a:off x="3160902" y="3261494"/>
            <a:ext cx="5944582" cy="1320238"/>
            <a:chOff x="2735900" y="3141850"/>
            <a:chExt cx="4615000" cy="1024950"/>
          </a:xfrm>
        </p:grpSpPr>
        <p:sp>
          <p:nvSpPr>
            <p:cNvPr id="681" name="Google Shape;681;p13"/>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3"/>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13"/>
          <p:cNvSpPr txBox="1"/>
          <p:nvPr>
            <p:ph idx="1" type="subTitle"/>
          </p:nvPr>
        </p:nvSpPr>
        <p:spPr>
          <a:xfrm>
            <a:off x="4572000" y="1926337"/>
            <a:ext cx="4303775" cy="142674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The following slides includes the screenshots of user-defined functions and outputs.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4"/>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MENU PAGE CODE SNIPPET</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689" name="Google Shape;689;p14"/>
          <p:cNvPicPr preferRelativeResize="0"/>
          <p:nvPr/>
        </p:nvPicPr>
        <p:blipFill rotWithShape="1">
          <a:blip r:embed="rId3">
            <a:alphaModFix/>
          </a:blip>
          <a:srcRect b="0" l="0" r="0" t="0"/>
          <a:stretch/>
        </p:blipFill>
        <p:spPr>
          <a:xfrm>
            <a:off x="1783257" y="1009213"/>
            <a:ext cx="5775783" cy="3615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5"/>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MENU PAGE</a:t>
            </a:r>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695" name="Google Shape;695;p15"/>
          <p:cNvPicPr preferRelativeResize="0"/>
          <p:nvPr/>
        </p:nvPicPr>
        <p:blipFill rotWithShape="1">
          <a:blip r:embed="rId3">
            <a:alphaModFix/>
          </a:blip>
          <a:srcRect b="0" l="0" r="0" t="0"/>
          <a:stretch/>
        </p:blipFill>
        <p:spPr>
          <a:xfrm>
            <a:off x="1738141" y="817348"/>
            <a:ext cx="5851379" cy="39259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6"/>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STORY SELECTION CODE SNIPPET</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01" name="Google Shape;701;p16"/>
          <p:cNvPicPr preferRelativeResize="0"/>
          <p:nvPr/>
        </p:nvPicPr>
        <p:blipFill rotWithShape="1">
          <a:blip r:embed="rId3">
            <a:alphaModFix/>
          </a:blip>
          <a:srcRect b="0" l="0" r="0" t="0"/>
          <a:stretch/>
        </p:blipFill>
        <p:spPr>
          <a:xfrm>
            <a:off x="2082741" y="930726"/>
            <a:ext cx="5186740" cy="38165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7"/>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STORY SELECTION</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07" name="Google Shape;707;p17"/>
          <p:cNvPicPr preferRelativeResize="0"/>
          <p:nvPr/>
        </p:nvPicPr>
        <p:blipFill rotWithShape="1">
          <a:blip r:embed="rId3">
            <a:alphaModFix/>
          </a:blip>
          <a:srcRect b="9056" l="9391" r="6596" t="9860"/>
          <a:stretch/>
        </p:blipFill>
        <p:spPr>
          <a:xfrm>
            <a:off x="1566530" y="863342"/>
            <a:ext cx="6010939" cy="35585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8"/>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COMBAT CODE SNIPPET</a:t>
            </a:r>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13" name="Google Shape;713;p18"/>
          <p:cNvPicPr preferRelativeResize="0"/>
          <p:nvPr/>
        </p:nvPicPr>
        <p:blipFill rotWithShape="1">
          <a:blip r:embed="rId3">
            <a:alphaModFix/>
          </a:blip>
          <a:srcRect b="0" l="0" r="0" t="0"/>
          <a:stretch/>
        </p:blipFill>
        <p:spPr>
          <a:xfrm>
            <a:off x="1828800" y="848165"/>
            <a:ext cx="5996763" cy="38656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9"/>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COMBAT: ORC V/S PLAYER</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19" name="Google Shape;719;p19"/>
          <p:cNvPicPr preferRelativeResize="0"/>
          <p:nvPr/>
        </p:nvPicPr>
        <p:blipFill rotWithShape="1">
          <a:blip r:embed="rId3">
            <a:alphaModFix/>
          </a:blip>
          <a:srcRect b="9413" l="9252" r="4776" t="9884"/>
          <a:stretch/>
        </p:blipFill>
        <p:spPr>
          <a:xfrm>
            <a:off x="1928036" y="909526"/>
            <a:ext cx="5749789" cy="36930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grpSp>
        <p:nvGrpSpPr>
          <p:cNvPr id="451" name="Google Shape;451;p2"/>
          <p:cNvGrpSpPr/>
          <p:nvPr/>
        </p:nvGrpSpPr>
        <p:grpSpPr>
          <a:xfrm flipH="1">
            <a:off x="4248873" y="1642570"/>
            <a:ext cx="3525432" cy="905308"/>
            <a:chOff x="238125" y="1662850"/>
            <a:chExt cx="7137300" cy="2369400"/>
          </a:xfrm>
        </p:grpSpPr>
        <p:sp>
          <p:nvSpPr>
            <p:cNvPr id="452" name="Google Shape;452;p2"/>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
            <p:cNvSpPr/>
            <p:nvPr/>
          </p:nvSpPr>
          <p:spPr>
            <a:xfrm>
              <a:off x="677225" y="1899625"/>
              <a:ext cx="1804950" cy="1769400"/>
            </a:xfrm>
            <a:custGeom>
              <a:rect b="b" l="l" r="r" t="t"/>
              <a:pathLst>
                <a:path extrusionOk="0" h="70776" w="72198">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
            <p:cNvSpPr/>
            <p:nvPr/>
          </p:nvSpPr>
          <p:spPr>
            <a:xfrm>
              <a:off x="659475" y="2784300"/>
              <a:ext cx="262625" cy="596275"/>
            </a:xfrm>
            <a:custGeom>
              <a:rect b="b" l="l" r="r" t="t"/>
              <a:pathLst>
                <a:path extrusionOk="0" h="23851" w="10505">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
            <p:cNvSpPr/>
            <p:nvPr/>
          </p:nvSpPr>
          <p:spPr>
            <a:xfrm>
              <a:off x="1597450" y="2784300"/>
              <a:ext cx="967575" cy="967575"/>
            </a:xfrm>
            <a:custGeom>
              <a:rect b="b" l="l" r="r" t="t"/>
              <a:pathLst>
                <a:path extrusionOk="0" h="38703" w="38703">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
            <p:cNvSpPr/>
            <p:nvPr/>
          </p:nvSpPr>
          <p:spPr>
            <a:xfrm>
              <a:off x="745575" y="1994450"/>
              <a:ext cx="1641350" cy="1579325"/>
            </a:xfrm>
            <a:custGeom>
              <a:rect b="b" l="l" r="r" t="t"/>
              <a:pathLst>
                <a:path extrusionOk="0" h="63173" w="65654">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
            <p:cNvSpPr/>
            <p:nvPr/>
          </p:nvSpPr>
          <p:spPr>
            <a:xfrm>
              <a:off x="1597450" y="2012625"/>
              <a:ext cx="771175" cy="771700"/>
            </a:xfrm>
            <a:custGeom>
              <a:rect b="b" l="l" r="r" t="t"/>
              <a:pathLst>
                <a:path extrusionOk="0" h="30868" w="30847">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
            <p:cNvSpPr/>
            <p:nvPr/>
          </p:nvSpPr>
          <p:spPr>
            <a:xfrm>
              <a:off x="554000" y="2768150"/>
              <a:ext cx="427300" cy="31775"/>
            </a:xfrm>
            <a:custGeom>
              <a:rect b="b" l="l" r="r" t="t"/>
              <a:pathLst>
                <a:path extrusionOk="0" h="1271" w="17092">
                  <a:moveTo>
                    <a:pt x="0" y="1"/>
                  </a:moveTo>
                  <a:lnTo>
                    <a:pt x="0"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
            <p:cNvSpPr/>
            <p:nvPr/>
          </p:nvSpPr>
          <p:spPr>
            <a:xfrm>
              <a:off x="2213600" y="2768150"/>
              <a:ext cx="427325" cy="31775"/>
            </a:xfrm>
            <a:custGeom>
              <a:rect b="b" l="l" r="r" t="t"/>
              <a:pathLst>
                <a:path extrusionOk="0" h="1271" w="17093">
                  <a:moveTo>
                    <a:pt x="1" y="1"/>
                  </a:moveTo>
                  <a:lnTo>
                    <a:pt x="1"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
            <p:cNvSpPr/>
            <p:nvPr/>
          </p:nvSpPr>
          <p:spPr>
            <a:xfrm>
              <a:off x="2625275" y="2679375"/>
              <a:ext cx="31775" cy="209350"/>
            </a:xfrm>
            <a:custGeom>
              <a:rect b="b" l="l" r="r" t="t"/>
              <a:pathLst>
                <a:path extrusionOk="0" h="8374" w="1271">
                  <a:moveTo>
                    <a:pt x="1" y="0"/>
                  </a:moveTo>
                  <a:lnTo>
                    <a:pt x="1" y="8373"/>
                  </a:lnTo>
                  <a:lnTo>
                    <a:pt x="1271" y="8373"/>
                  </a:lnTo>
                  <a:lnTo>
                    <a:pt x="12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
            <p:cNvSpPr/>
            <p:nvPr/>
          </p:nvSpPr>
          <p:spPr>
            <a:xfrm>
              <a:off x="805300" y="1857650"/>
              <a:ext cx="388025" cy="332050"/>
            </a:xfrm>
            <a:custGeom>
              <a:rect b="b" l="l" r="r" t="t"/>
              <a:pathLst>
                <a:path extrusionOk="0" h="13282" w="15521">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
            <p:cNvSpPr/>
            <p:nvPr/>
          </p:nvSpPr>
          <p:spPr>
            <a:xfrm>
              <a:off x="728350" y="3848725"/>
              <a:ext cx="3064700" cy="183525"/>
            </a:xfrm>
            <a:custGeom>
              <a:rect b="b" l="l" r="r" t="t"/>
              <a:pathLst>
                <a:path extrusionOk="0" h="7341" w="122588">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
            <p:cNvSpPr/>
            <p:nvPr/>
          </p:nvSpPr>
          <p:spPr>
            <a:xfrm>
              <a:off x="858050" y="2044375"/>
              <a:ext cx="1478825" cy="1479350"/>
            </a:xfrm>
            <a:custGeom>
              <a:rect b="b" l="l" r="r" t="t"/>
              <a:pathLst>
                <a:path extrusionOk="0" h="59174" w="59153">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2"/>
          <p:cNvGrpSpPr/>
          <p:nvPr/>
        </p:nvGrpSpPr>
        <p:grpSpPr>
          <a:xfrm>
            <a:off x="1220748" y="827116"/>
            <a:ext cx="3435029" cy="906389"/>
            <a:chOff x="238125" y="1662850"/>
            <a:chExt cx="7137300" cy="2369400"/>
          </a:xfrm>
        </p:grpSpPr>
        <p:sp>
          <p:nvSpPr>
            <p:cNvPr id="474" name="Google Shape;474;p2"/>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
            <p:cNvSpPr/>
            <p:nvPr/>
          </p:nvSpPr>
          <p:spPr>
            <a:xfrm>
              <a:off x="677225" y="1899625"/>
              <a:ext cx="1804950" cy="1769400"/>
            </a:xfrm>
            <a:custGeom>
              <a:rect b="b" l="l" r="r" t="t"/>
              <a:pathLst>
                <a:path extrusionOk="0" h="70776" w="72198">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
            <p:cNvSpPr/>
            <p:nvPr/>
          </p:nvSpPr>
          <p:spPr>
            <a:xfrm>
              <a:off x="659475" y="2784300"/>
              <a:ext cx="262625" cy="596275"/>
            </a:xfrm>
            <a:custGeom>
              <a:rect b="b" l="l" r="r" t="t"/>
              <a:pathLst>
                <a:path extrusionOk="0" h="23851" w="10505">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
            <p:cNvSpPr/>
            <p:nvPr/>
          </p:nvSpPr>
          <p:spPr>
            <a:xfrm>
              <a:off x="1597450" y="2784300"/>
              <a:ext cx="967575" cy="967575"/>
            </a:xfrm>
            <a:custGeom>
              <a:rect b="b" l="l" r="r" t="t"/>
              <a:pathLst>
                <a:path extrusionOk="0" h="38703" w="38703">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
            <p:cNvSpPr/>
            <p:nvPr/>
          </p:nvSpPr>
          <p:spPr>
            <a:xfrm>
              <a:off x="745575" y="1994450"/>
              <a:ext cx="1641350" cy="1579325"/>
            </a:xfrm>
            <a:custGeom>
              <a:rect b="b" l="l" r="r" t="t"/>
              <a:pathLst>
                <a:path extrusionOk="0" h="63173" w="65654">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
            <p:cNvSpPr/>
            <p:nvPr/>
          </p:nvSpPr>
          <p:spPr>
            <a:xfrm>
              <a:off x="1597450" y="2012625"/>
              <a:ext cx="771175" cy="771700"/>
            </a:xfrm>
            <a:custGeom>
              <a:rect b="b" l="l" r="r" t="t"/>
              <a:pathLst>
                <a:path extrusionOk="0" h="30868" w="30847">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
            <p:cNvSpPr/>
            <p:nvPr/>
          </p:nvSpPr>
          <p:spPr>
            <a:xfrm>
              <a:off x="554000" y="2768150"/>
              <a:ext cx="427300" cy="31775"/>
            </a:xfrm>
            <a:custGeom>
              <a:rect b="b" l="l" r="r" t="t"/>
              <a:pathLst>
                <a:path extrusionOk="0" h="1271" w="17092">
                  <a:moveTo>
                    <a:pt x="0" y="1"/>
                  </a:moveTo>
                  <a:lnTo>
                    <a:pt x="0"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
            <p:cNvSpPr/>
            <p:nvPr/>
          </p:nvSpPr>
          <p:spPr>
            <a:xfrm>
              <a:off x="2213600" y="2768150"/>
              <a:ext cx="427325" cy="31775"/>
            </a:xfrm>
            <a:custGeom>
              <a:rect b="b" l="l" r="r" t="t"/>
              <a:pathLst>
                <a:path extrusionOk="0" h="1271" w="17093">
                  <a:moveTo>
                    <a:pt x="1" y="1"/>
                  </a:moveTo>
                  <a:lnTo>
                    <a:pt x="1"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
            <p:cNvSpPr/>
            <p:nvPr/>
          </p:nvSpPr>
          <p:spPr>
            <a:xfrm>
              <a:off x="2625275" y="2679375"/>
              <a:ext cx="31775" cy="209350"/>
            </a:xfrm>
            <a:custGeom>
              <a:rect b="b" l="l" r="r" t="t"/>
              <a:pathLst>
                <a:path extrusionOk="0" h="8374" w="1271">
                  <a:moveTo>
                    <a:pt x="1" y="0"/>
                  </a:moveTo>
                  <a:lnTo>
                    <a:pt x="1" y="8373"/>
                  </a:lnTo>
                  <a:lnTo>
                    <a:pt x="1271" y="8373"/>
                  </a:lnTo>
                  <a:lnTo>
                    <a:pt x="12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
            <p:cNvSpPr/>
            <p:nvPr/>
          </p:nvSpPr>
          <p:spPr>
            <a:xfrm>
              <a:off x="805300" y="1857650"/>
              <a:ext cx="388025" cy="332050"/>
            </a:xfrm>
            <a:custGeom>
              <a:rect b="b" l="l" r="r" t="t"/>
              <a:pathLst>
                <a:path extrusionOk="0" h="13282" w="15521">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
            <p:cNvSpPr/>
            <p:nvPr/>
          </p:nvSpPr>
          <p:spPr>
            <a:xfrm>
              <a:off x="728350" y="3848725"/>
              <a:ext cx="3064700" cy="183525"/>
            </a:xfrm>
            <a:custGeom>
              <a:rect b="b" l="l" r="r" t="t"/>
              <a:pathLst>
                <a:path extrusionOk="0" h="7341" w="122588">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
            <p:cNvSpPr/>
            <p:nvPr/>
          </p:nvSpPr>
          <p:spPr>
            <a:xfrm>
              <a:off x="858050" y="2044375"/>
              <a:ext cx="1478825" cy="1479350"/>
            </a:xfrm>
            <a:custGeom>
              <a:rect b="b" l="l" r="r" t="t"/>
              <a:pathLst>
                <a:path extrusionOk="0" h="59174" w="59153">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5" name="Google Shape;495;p2"/>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OUR TEAM</a:t>
            </a:r>
            <a:endParaRPr>
              <a:solidFill>
                <a:srgbClr val="F3F3F3"/>
              </a:solidFill>
            </a:endParaRPr>
          </a:p>
        </p:txBody>
      </p:sp>
      <p:grpSp>
        <p:nvGrpSpPr>
          <p:cNvPr id="496" name="Google Shape;496;p2"/>
          <p:cNvGrpSpPr/>
          <p:nvPr/>
        </p:nvGrpSpPr>
        <p:grpSpPr>
          <a:xfrm>
            <a:off x="1327892" y="3957141"/>
            <a:ext cx="3435029" cy="906389"/>
            <a:chOff x="238125" y="1662850"/>
            <a:chExt cx="7137300" cy="2369400"/>
          </a:xfrm>
        </p:grpSpPr>
        <p:sp>
          <p:nvSpPr>
            <p:cNvPr id="497" name="Google Shape;497;p2"/>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
            <p:cNvSpPr/>
            <p:nvPr/>
          </p:nvSpPr>
          <p:spPr>
            <a:xfrm>
              <a:off x="677225" y="1899625"/>
              <a:ext cx="1804950" cy="1769400"/>
            </a:xfrm>
            <a:custGeom>
              <a:rect b="b" l="l" r="r" t="t"/>
              <a:pathLst>
                <a:path extrusionOk="0" h="70776" w="72198">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
            <p:cNvSpPr/>
            <p:nvPr/>
          </p:nvSpPr>
          <p:spPr>
            <a:xfrm>
              <a:off x="659475" y="2784300"/>
              <a:ext cx="262625" cy="596275"/>
            </a:xfrm>
            <a:custGeom>
              <a:rect b="b" l="l" r="r" t="t"/>
              <a:pathLst>
                <a:path extrusionOk="0" h="23851" w="10505">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
            <p:cNvSpPr/>
            <p:nvPr/>
          </p:nvSpPr>
          <p:spPr>
            <a:xfrm>
              <a:off x="1597450" y="2784300"/>
              <a:ext cx="967575" cy="967575"/>
            </a:xfrm>
            <a:custGeom>
              <a:rect b="b" l="l" r="r" t="t"/>
              <a:pathLst>
                <a:path extrusionOk="0" h="38703" w="38703">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
            <p:cNvSpPr/>
            <p:nvPr/>
          </p:nvSpPr>
          <p:spPr>
            <a:xfrm>
              <a:off x="745575" y="1994450"/>
              <a:ext cx="1641350" cy="1579325"/>
            </a:xfrm>
            <a:custGeom>
              <a:rect b="b" l="l" r="r" t="t"/>
              <a:pathLst>
                <a:path extrusionOk="0" h="63173" w="65654">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
            <p:cNvSpPr/>
            <p:nvPr/>
          </p:nvSpPr>
          <p:spPr>
            <a:xfrm>
              <a:off x="1597450" y="2012625"/>
              <a:ext cx="771175" cy="771700"/>
            </a:xfrm>
            <a:custGeom>
              <a:rect b="b" l="l" r="r" t="t"/>
              <a:pathLst>
                <a:path extrusionOk="0" h="30868" w="30847">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
            <p:cNvSpPr/>
            <p:nvPr/>
          </p:nvSpPr>
          <p:spPr>
            <a:xfrm>
              <a:off x="554000" y="2768150"/>
              <a:ext cx="427300" cy="31775"/>
            </a:xfrm>
            <a:custGeom>
              <a:rect b="b" l="l" r="r" t="t"/>
              <a:pathLst>
                <a:path extrusionOk="0" h="1271" w="17092">
                  <a:moveTo>
                    <a:pt x="0" y="1"/>
                  </a:moveTo>
                  <a:lnTo>
                    <a:pt x="0"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
            <p:cNvSpPr/>
            <p:nvPr/>
          </p:nvSpPr>
          <p:spPr>
            <a:xfrm>
              <a:off x="2213600" y="2768150"/>
              <a:ext cx="427325" cy="31775"/>
            </a:xfrm>
            <a:custGeom>
              <a:rect b="b" l="l" r="r" t="t"/>
              <a:pathLst>
                <a:path extrusionOk="0" h="1271" w="17093">
                  <a:moveTo>
                    <a:pt x="1" y="1"/>
                  </a:moveTo>
                  <a:lnTo>
                    <a:pt x="1"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
            <p:cNvSpPr/>
            <p:nvPr/>
          </p:nvSpPr>
          <p:spPr>
            <a:xfrm>
              <a:off x="2625275" y="2679375"/>
              <a:ext cx="31775" cy="209350"/>
            </a:xfrm>
            <a:custGeom>
              <a:rect b="b" l="l" r="r" t="t"/>
              <a:pathLst>
                <a:path extrusionOk="0" h="8374" w="1271">
                  <a:moveTo>
                    <a:pt x="1" y="0"/>
                  </a:moveTo>
                  <a:lnTo>
                    <a:pt x="1" y="8373"/>
                  </a:lnTo>
                  <a:lnTo>
                    <a:pt x="1271" y="8373"/>
                  </a:lnTo>
                  <a:lnTo>
                    <a:pt x="12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
            <p:cNvSpPr/>
            <p:nvPr/>
          </p:nvSpPr>
          <p:spPr>
            <a:xfrm>
              <a:off x="805300" y="1857650"/>
              <a:ext cx="388025" cy="332050"/>
            </a:xfrm>
            <a:custGeom>
              <a:rect b="b" l="l" r="r" t="t"/>
              <a:pathLst>
                <a:path extrusionOk="0" h="13282" w="15521">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
            <p:cNvSpPr/>
            <p:nvPr/>
          </p:nvSpPr>
          <p:spPr>
            <a:xfrm>
              <a:off x="728350" y="3848725"/>
              <a:ext cx="3064700" cy="183525"/>
            </a:xfrm>
            <a:custGeom>
              <a:rect b="b" l="l" r="r" t="t"/>
              <a:pathLst>
                <a:path extrusionOk="0" h="7341" w="122588">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
            <p:cNvSpPr/>
            <p:nvPr/>
          </p:nvSpPr>
          <p:spPr>
            <a:xfrm>
              <a:off x="858050" y="2044375"/>
              <a:ext cx="1478825" cy="1479350"/>
            </a:xfrm>
            <a:custGeom>
              <a:rect b="b" l="l" r="r" t="t"/>
              <a:pathLst>
                <a:path extrusionOk="0" h="59174" w="59153">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2"/>
          <p:cNvGrpSpPr/>
          <p:nvPr/>
        </p:nvGrpSpPr>
        <p:grpSpPr>
          <a:xfrm flipH="1">
            <a:off x="4282384" y="3198621"/>
            <a:ext cx="3525432" cy="905308"/>
            <a:chOff x="238125" y="1662850"/>
            <a:chExt cx="7137300" cy="2369400"/>
          </a:xfrm>
        </p:grpSpPr>
        <p:sp>
          <p:nvSpPr>
            <p:cNvPr id="519" name="Google Shape;519;p2"/>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
            <p:cNvSpPr/>
            <p:nvPr/>
          </p:nvSpPr>
          <p:spPr>
            <a:xfrm>
              <a:off x="677225" y="1899625"/>
              <a:ext cx="1804950" cy="1769400"/>
            </a:xfrm>
            <a:custGeom>
              <a:rect b="b" l="l" r="r" t="t"/>
              <a:pathLst>
                <a:path extrusionOk="0" h="70776" w="72198">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
            <p:cNvSpPr/>
            <p:nvPr/>
          </p:nvSpPr>
          <p:spPr>
            <a:xfrm>
              <a:off x="659475" y="2784300"/>
              <a:ext cx="262625" cy="596275"/>
            </a:xfrm>
            <a:custGeom>
              <a:rect b="b" l="l" r="r" t="t"/>
              <a:pathLst>
                <a:path extrusionOk="0" h="23851" w="10505">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
            <p:cNvSpPr/>
            <p:nvPr/>
          </p:nvSpPr>
          <p:spPr>
            <a:xfrm>
              <a:off x="1597450" y="2784300"/>
              <a:ext cx="967575" cy="967575"/>
            </a:xfrm>
            <a:custGeom>
              <a:rect b="b" l="l" r="r" t="t"/>
              <a:pathLst>
                <a:path extrusionOk="0" h="38703" w="38703">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
            <p:cNvSpPr/>
            <p:nvPr/>
          </p:nvSpPr>
          <p:spPr>
            <a:xfrm>
              <a:off x="745575" y="1994450"/>
              <a:ext cx="1641350" cy="1579325"/>
            </a:xfrm>
            <a:custGeom>
              <a:rect b="b" l="l" r="r" t="t"/>
              <a:pathLst>
                <a:path extrusionOk="0" h="63173" w="65654">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
            <p:cNvSpPr/>
            <p:nvPr/>
          </p:nvSpPr>
          <p:spPr>
            <a:xfrm>
              <a:off x="1597450" y="2012625"/>
              <a:ext cx="771175" cy="771700"/>
            </a:xfrm>
            <a:custGeom>
              <a:rect b="b" l="l" r="r" t="t"/>
              <a:pathLst>
                <a:path extrusionOk="0" h="30868" w="30847">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
            <p:cNvSpPr/>
            <p:nvPr/>
          </p:nvSpPr>
          <p:spPr>
            <a:xfrm>
              <a:off x="554000" y="2768150"/>
              <a:ext cx="427300" cy="31775"/>
            </a:xfrm>
            <a:custGeom>
              <a:rect b="b" l="l" r="r" t="t"/>
              <a:pathLst>
                <a:path extrusionOk="0" h="1271" w="17092">
                  <a:moveTo>
                    <a:pt x="0" y="1"/>
                  </a:moveTo>
                  <a:lnTo>
                    <a:pt x="0"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
            <p:cNvSpPr/>
            <p:nvPr/>
          </p:nvSpPr>
          <p:spPr>
            <a:xfrm>
              <a:off x="2213600" y="2768150"/>
              <a:ext cx="427325" cy="31775"/>
            </a:xfrm>
            <a:custGeom>
              <a:rect b="b" l="l" r="r" t="t"/>
              <a:pathLst>
                <a:path extrusionOk="0" h="1271" w="17093">
                  <a:moveTo>
                    <a:pt x="1" y="1"/>
                  </a:moveTo>
                  <a:lnTo>
                    <a:pt x="1"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
            <p:cNvSpPr/>
            <p:nvPr/>
          </p:nvSpPr>
          <p:spPr>
            <a:xfrm>
              <a:off x="2625275" y="2679375"/>
              <a:ext cx="31775" cy="209350"/>
            </a:xfrm>
            <a:custGeom>
              <a:rect b="b" l="l" r="r" t="t"/>
              <a:pathLst>
                <a:path extrusionOk="0" h="8374" w="1271">
                  <a:moveTo>
                    <a:pt x="1" y="0"/>
                  </a:moveTo>
                  <a:lnTo>
                    <a:pt x="1" y="8373"/>
                  </a:lnTo>
                  <a:lnTo>
                    <a:pt x="1271" y="8373"/>
                  </a:lnTo>
                  <a:lnTo>
                    <a:pt x="12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a:off x="805300" y="1857650"/>
              <a:ext cx="388025" cy="332050"/>
            </a:xfrm>
            <a:custGeom>
              <a:rect b="b" l="l" r="r" t="t"/>
              <a:pathLst>
                <a:path extrusionOk="0" h="13282" w="15521">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a:off x="728350" y="3848725"/>
              <a:ext cx="3064700" cy="183525"/>
            </a:xfrm>
            <a:custGeom>
              <a:rect b="b" l="l" r="r" t="t"/>
              <a:pathLst>
                <a:path extrusionOk="0" h="7341" w="122588">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
            <p:cNvSpPr/>
            <p:nvPr/>
          </p:nvSpPr>
          <p:spPr>
            <a:xfrm>
              <a:off x="858050" y="2044375"/>
              <a:ext cx="1478825" cy="1479350"/>
            </a:xfrm>
            <a:custGeom>
              <a:rect b="b" l="l" r="r" t="t"/>
              <a:pathLst>
                <a:path extrusionOk="0" h="59174" w="59153">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0" name="Google Shape;540;p2"/>
          <p:cNvGrpSpPr/>
          <p:nvPr/>
        </p:nvGrpSpPr>
        <p:grpSpPr>
          <a:xfrm>
            <a:off x="1268474" y="2479401"/>
            <a:ext cx="3435029" cy="906389"/>
            <a:chOff x="238125" y="1662850"/>
            <a:chExt cx="7137300" cy="2369400"/>
          </a:xfrm>
        </p:grpSpPr>
        <p:sp>
          <p:nvSpPr>
            <p:cNvPr id="541" name="Google Shape;541;p2"/>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a:off x="677225" y="1899625"/>
              <a:ext cx="1804950" cy="1769400"/>
            </a:xfrm>
            <a:custGeom>
              <a:rect b="b" l="l" r="r" t="t"/>
              <a:pathLst>
                <a:path extrusionOk="0" h="70776" w="72198">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
            <p:cNvSpPr/>
            <p:nvPr/>
          </p:nvSpPr>
          <p:spPr>
            <a:xfrm>
              <a:off x="659475" y="2784300"/>
              <a:ext cx="262625" cy="596275"/>
            </a:xfrm>
            <a:custGeom>
              <a:rect b="b" l="l" r="r" t="t"/>
              <a:pathLst>
                <a:path extrusionOk="0" h="23851" w="10505">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
            <p:cNvSpPr/>
            <p:nvPr/>
          </p:nvSpPr>
          <p:spPr>
            <a:xfrm>
              <a:off x="1597450" y="2784300"/>
              <a:ext cx="967575" cy="967575"/>
            </a:xfrm>
            <a:custGeom>
              <a:rect b="b" l="l" r="r" t="t"/>
              <a:pathLst>
                <a:path extrusionOk="0" h="38703" w="38703">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
            <p:cNvSpPr/>
            <p:nvPr/>
          </p:nvSpPr>
          <p:spPr>
            <a:xfrm>
              <a:off x="745575" y="1994450"/>
              <a:ext cx="1641350" cy="1579325"/>
            </a:xfrm>
            <a:custGeom>
              <a:rect b="b" l="l" r="r" t="t"/>
              <a:pathLst>
                <a:path extrusionOk="0" h="63173" w="65654">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a:off x="1597450" y="2012625"/>
              <a:ext cx="771175" cy="771700"/>
            </a:xfrm>
            <a:custGeom>
              <a:rect b="b" l="l" r="r" t="t"/>
              <a:pathLst>
                <a:path extrusionOk="0" h="30868" w="30847">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
            <p:cNvSpPr/>
            <p:nvPr/>
          </p:nvSpPr>
          <p:spPr>
            <a:xfrm>
              <a:off x="554000" y="2768150"/>
              <a:ext cx="427300" cy="31775"/>
            </a:xfrm>
            <a:custGeom>
              <a:rect b="b" l="l" r="r" t="t"/>
              <a:pathLst>
                <a:path extrusionOk="0" h="1271" w="17092">
                  <a:moveTo>
                    <a:pt x="0" y="1"/>
                  </a:moveTo>
                  <a:lnTo>
                    <a:pt x="0"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
            <p:cNvSpPr/>
            <p:nvPr/>
          </p:nvSpPr>
          <p:spPr>
            <a:xfrm>
              <a:off x="2213600" y="2768150"/>
              <a:ext cx="427325" cy="31775"/>
            </a:xfrm>
            <a:custGeom>
              <a:rect b="b" l="l" r="r" t="t"/>
              <a:pathLst>
                <a:path extrusionOk="0" h="1271" w="17093">
                  <a:moveTo>
                    <a:pt x="1" y="1"/>
                  </a:moveTo>
                  <a:lnTo>
                    <a:pt x="1" y="1271"/>
                  </a:lnTo>
                  <a:lnTo>
                    <a:pt x="17092" y="1271"/>
                  </a:lnTo>
                  <a:lnTo>
                    <a:pt x="170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
            <p:cNvSpPr/>
            <p:nvPr/>
          </p:nvSpPr>
          <p:spPr>
            <a:xfrm>
              <a:off x="2625275" y="2679375"/>
              <a:ext cx="31775" cy="209350"/>
            </a:xfrm>
            <a:custGeom>
              <a:rect b="b" l="l" r="r" t="t"/>
              <a:pathLst>
                <a:path extrusionOk="0" h="8374" w="1271">
                  <a:moveTo>
                    <a:pt x="1" y="0"/>
                  </a:moveTo>
                  <a:lnTo>
                    <a:pt x="1" y="8373"/>
                  </a:lnTo>
                  <a:lnTo>
                    <a:pt x="1271" y="8373"/>
                  </a:lnTo>
                  <a:lnTo>
                    <a:pt x="12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a:off x="805300" y="1857650"/>
              <a:ext cx="388025" cy="332050"/>
            </a:xfrm>
            <a:custGeom>
              <a:rect b="b" l="l" r="r" t="t"/>
              <a:pathLst>
                <a:path extrusionOk="0" h="13282" w="15521">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p:nvPr/>
          </p:nvSpPr>
          <p:spPr>
            <a:xfrm>
              <a:off x="728350" y="3848725"/>
              <a:ext cx="3064700" cy="183525"/>
            </a:xfrm>
            <a:custGeom>
              <a:rect b="b" l="l" r="r" t="t"/>
              <a:pathLst>
                <a:path extrusionOk="0" h="7341" w="122588">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
            <p:cNvSpPr/>
            <p:nvPr/>
          </p:nvSpPr>
          <p:spPr>
            <a:xfrm>
              <a:off x="858050" y="2044375"/>
              <a:ext cx="1478825" cy="1479350"/>
            </a:xfrm>
            <a:custGeom>
              <a:rect b="b" l="l" r="r" t="t"/>
              <a:pathLst>
                <a:path extrusionOk="0" h="59174" w="59153">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2" name="Google Shape;562;p2"/>
          <p:cNvPicPr preferRelativeResize="0"/>
          <p:nvPr/>
        </p:nvPicPr>
        <p:blipFill rotWithShape="1">
          <a:blip r:embed="rId4">
            <a:alphaModFix/>
          </a:blip>
          <a:srcRect b="42312" l="13110" r="13110" t="-16091"/>
          <a:stretch/>
        </p:blipFill>
        <p:spPr>
          <a:xfrm>
            <a:off x="6804896" y="3360229"/>
            <a:ext cx="569694" cy="486437"/>
          </a:xfrm>
          <a:prstGeom prst="ellipse">
            <a:avLst/>
          </a:prstGeom>
          <a:noFill/>
          <a:ln>
            <a:noFill/>
          </a:ln>
        </p:spPr>
      </p:pic>
      <p:pic>
        <p:nvPicPr>
          <p:cNvPr id="563" name="Google Shape;563;p2"/>
          <p:cNvPicPr preferRelativeResize="0"/>
          <p:nvPr/>
        </p:nvPicPr>
        <p:blipFill rotWithShape="1">
          <a:blip r:embed="rId4">
            <a:alphaModFix/>
          </a:blip>
          <a:srcRect b="42312" l="13110" r="13110" t="-16091"/>
          <a:stretch/>
        </p:blipFill>
        <p:spPr>
          <a:xfrm>
            <a:off x="1617223" y="2583575"/>
            <a:ext cx="569694" cy="486437"/>
          </a:xfrm>
          <a:prstGeom prst="ellipse">
            <a:avLst/>
          </a:prstGeom>
          <a:noFill/>
          <a:ln>
            <a:noFill/>
          </a:ln>
        </p:spPr>
      </p:pic>
      <p:pic>
        <p:nvPicPr>
          <p:cNvPr id="564" name="Google Shape;564;p2"/>
          <p:cNvPicPr preferRelativeResize="0"/>
          <p:nvPr/>
        </p:nvPicPr>
        <p:blipFill rotWithShape="1">
          <a:blip r:embed="rId5">
            <a:alphaModFix amt="90000"/>
          </a:blip>
          <a:srcRect b="40927" l="0" r="0" t="-11919"/>
          <a:stretch/>
        </p:blipFill>
        <p:spPr>
          <a:xfrm>
            <a:off x="1639973" y="4097953"/>
            <a:ext cx="728811" cy="560707"/>
          </a:xfrm>
          <a:prstGeom prst="ellipse">
            <a:avLst/>
          </a:prstGeom>
          <a:noFill/>
          <a:ln>
            <a:noFill/>
          </a:ln>
        </p:spPr>
      </p:pic>
      <p:pic>
        <p:nvPicPr>
          <p:cNvPr id="565" name="Google Shape;565;p2"/>
          <p:cNvPicPr preferRelativeResize="0"/>
          <p:nvPr/>
        </p:nvPicPr>
        <p:blipFill rotWithShape="1">
          <a:blip r:embed="rId5">
            <a:alphaModFix amt="90000"/>
          </a:blip>
          <a:srcRect b="40927" l="0" r="0" t="-11919"/>
          <a:stretch/>
        </p:blipFill>
        <p:spPr>
          <a:xfrm>
            <a:off x="1519858" y="892673"/>
            <a:ext cx="694500" cy="665400"/>
          </a:xfrm>
          <a:prstGeom prst="ellipse">
            <a:avLst/>
          </a:prstGeom>
          <a:noFill/>
          <a:ln>
            <a:noFill/>
          </a:ln>
        </p:spPr>
      </p:pic>
      <p:pic>
        <p:nvPicPr>
          <p:cNvPr id="566" name="Google Shape;566;p2"/>
          <p:cNvPicPr preferRelativeResize="0"/>
          <p:nvPr/>
        </p:nvPicPr>
        <p:blipFill rotWithShape="1">
          <a:blip r:embed="rId4">
            <a:alphaModFix/>
          </a:blip>
          <a:srcRect b="42312" l="13110" r="13110" t="-16091"/>
          <a:stretch/>
        </p:blipFill>
        <p:spPr>
          <a:xfrm>
            <a:off x="6816492" y="1764357"/>
            <a:ext cx="569694" cy="486437"/>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0"/>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STORY 2 CODE SNIPPET</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25" name="Google Shape;725;p20"/>
          <p:cNvPicPr preferRelativeResize="0"/>
          <p:nvPr/>
        </p:nvPicPr>
        <p:blipFill rotWithShape="1">
          <a:blip r:embed="rId3">
            <a:alphaModFix/>
          </a:blip>
          <a:srcRect b="0" l="0" r="0" t="0"/>
          <a:stretch/>
        </p:blipFill>
        <p:spPr>
          <a:xfrm>
            <a:off x="1897995" y="858344"/>
            <a:ext cx="5722005" cy="3981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1"/>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latin typeface="Teko"/>
                <a:ea typeface="Teko"/>
                <a:cs typeface="Teko"/>
                <a:sym typeface="Teko"/>
              </a:rPr>
              <a:t>STORY 2 SELECTION</a:t>
            </a:r>
            <a:endParaRPr>
              <a:solidFill>
                <a:srgbClr val="F3F3F3"/>
              </a:solidFill>
              <a:latin typeface="Teko"/>
              <a:ea typeface="Teko"/>
              <a:cs typeface="Teko"/>
              <a:sym typeface="Teko"/>
            </a:endParaRPr>
          </a:p>
          <a:p>
            <a:pPr indent="0" lvl="0" marL="0" rtl="0" algn="ctr">
              <a:lnSpc>
                <a:spcPct val="100000"/>
              </a:lnSpc>
              <a:spcBef>
                <a:spcPts val="0"/>
              </a:spcBef>
              <a:spcAft>
                <a:spcPts val="0"/>
              </a:spcAft>
              <a:buSzPts val="2400"/>
              <a:buNone/>
            </a:pPr>
            <a:r>
              <a:t/>
            </a:r>
            <a:endParaRPr>
              <a:solidFill>
                <a:srgbClr val="F3F3F3"/>
              </a:solidFill>
              <a:latin typeface="Teko"/>
              <a:ea typeface="Teko"/>
              <a:cs typeface="Teko"/>
              <a:sym typeface="Teko"/>
            </a:endParaRPr>
          </a:p>
        </p:txBody>
      </p:sp>
      <p:pic>
        <p:nvPicPr>
          <p:cNvPr id="731" name="Google Shape;731;p21"/>
          <p:cNvPicPr preferRelativeResize="0"/>
          <p:nvPr/>
        </p:nvPicPr>
        <p:blipFill rotWithShape="1">
          <a:blip r:embed="rId3">
            <a:alphaModFix/>
          </a:blip>
          <a:srcRect b="9412" l="9071" r="3469" t="9343"/>
          <a:stretch/>
        </p:blipFill>
        <p:spPr>
          <a:xfrm>
            <a:off x="1700677" y="871427"/>
            <a:ext cx="5628168" cy="36292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737" name="Google Shape;737;p22"/>
          <p:cNvPicPr preferRelativeResize="0"/>
          <p:nvPr/>
        </p:nvPicPr>
        <p:blipFill rotWithShape="1">
          <a:blip r:embed="rId3">
            <a:alphaModFix/>
          </a:blip>
          <a:srcRect b="0" l="0" r="0" t="0"/>
          <a:stretch/>
        </p:blipFill>
        <p:spPr>
          <a:xfrm>
            <a:off x="17251"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1" name="Shape 741"/>
        <p:cNvGrpSpPr/>
        <p:nvPr/>
      </p:nvGrpSpPr>
      <p:grpSpPr>
        <a:xfrm>
          <a:off x="0" y="0"/>
          <a:ext cx="0" cy="0"/>
          <a:chOff x="0" y="0"/>
          <a:chExt cx="0" cy="0"/>
        </a:xfrm>
      </p:grpSpPr>
      <p:sp>
        <p:nvSpPr>
          <p:cNvPr id="742" name="Google Shape;742;p23"/>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FFFFF"/>
                </a:solidFill>
              </a:rPr>
              <a:t>PROCESS</a:t>
            </a:r>
            <a:endParaRPr>
              <a:solidFill>
                <a:srgbClr val="FFFFFF"/>
              </a:solidFill>
            </a:endParaRPr>
          </a:p>
        </p:txBody>
      </p:sp>
      <p:sp>
        <p:nvSpPr>
          <p:cNvPr id="743" name="Google Shape;743;p23"/>
          <p:cNvSpPr txBox="1"/>
          <p:nvPr>
            <p:ph idx="5" type="subTitle"/>
          </p:nvPr>
        </p:nvSpPr>
        <p:spPr>
          <a:xfrm>
            <a:off x="6460750" y="2286822"/>
            <a:ext cx="18180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US" sz="1400">
                <a:solidFill>
                  <a:srgbClr val="F3F3F3"/>
                </a:solidFill>
              </a:rPr>
              <a:t>Executed, debugged and improved.</a:t>
            </a:r>
            <a:endParaRPr sz="1400">
              <a:solidFill>
                <a:srgbClr val="F3F3F3"/>
              </a:solidFill>
            </a:endParaRPr>
          </a:p>
        </p:txBody>
      </p:sp>
      <p:sp>
        <p:nvSpPr>
          <p:cNvPr id="744" name="Google Shape;744;p23"/>
          <p:cNvSpPr txBox="1"/>
          <p:nvPr>
            <p:ph idx="6" type="ctrTitle"/>
          </p:nvPr>
        </p:nvSpPr>
        <p:spPr>
          <a:xfrm>
            <a:off x="6082371" y="2102117"/>
            <a:ext cx="2619300" cy="38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SOLUTION</a:t>
            </a:r>
            <a:endParaRPr>
              <a:solidFill>
                <a:srgbClr val="F3F3F3"/>
              </a:solidFill>
            </a:endParaRPr>
          </a:p>
        </p:txBody>
      </p:sp>
      <p:sp>
        <p:nvSpPr>
          <p:cNvPr id="745" name="Google Shape;745;p23"/>
          <p:cNvSpPr txBox="1"/>
          <p:nvPr>
            <p:ph idx="1" type="subTitle"/>
          </p:nvPr>
        </p:nvSpPr>
        <p:spPr>
          <a:xfrm>
            <a:off x="865200" y="3125022"/>
            <a:ext cx="18180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US" sz="1400">
                <a:solidFill>
                  <a:srgbClr val="F3F3F3"/>
                </a:solidFill>
              </a:rPr>
              <a:t>Innovating different ideas into an creative story.</a:t>
            </a:r>
            <a:endParaRPr sz="1400">
              <a:solidFill>
                <a:srgbClr val="F3F3F3"/>
              </a:solidFill>
            </a:endParaRPr>
          </a:p>
        </p:txBody>
      </p:sp>
      <p:sp>
        <p:nvSpPr>
          <p:cNvPr id="746" name="Google Shape;746;p23"/>
          <p:cNvSpPr txBox="1"/>
          <p:nvPr>
            <p:ph idx="2" type="subTitle"/>
          </p:nvPr>
        </p:nvSpPr>
        <p:spPr>
          <a:xfrm>
            <a:off x="3663000" y="2744022"/>
            <a:ext cx="18180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US" sz="1400">
                <a:solidFill>
                  <a:srgbClr val="F3F3F3"/>
                </a:solidFill>
              </a:rPr>
              <a:t>Putting all the innovative  ideas into code.</a:t>
            </a:r>
            <a:endParaRPr sz="1400">
              <a:solidFill>
                <a:srgbClr val="F3F3F3"/>
              </a:solidFill>
            </a:endParaRPr>
          </a:p>
        </p:txBody>
      </p:sp>
      <p:sp>
        <p:nvSpPr>
          <p:cNvPr id="747" name="Google Shape;747;p23"/>
          <p:cNvSpPr txBox="1"/>
          <p:nvPr>
            <p:ph idx="4" type="ctrTitle"/>
          </p:nvPr>
        </p:nvSpPr>
        <p:spPr>
          <a:xfrm>
            <a:off x="3262350" y="2498450"/>
            <a:ext cx="2619300" cy="38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CDDE</a:t>
            </a:r>
            <a:endParaRPr>
              <a:solidFill>
                <a:srgbClr val="F3F3F3"/>
              </a:solidFill>
            </a:endParaRPr>
          </a:p>
        </p:txBody>
      </p:sp>
      <p:sp>
        <p:nvSpPr>
          <p:cNvPr id="748" name="Google Shape;748;p23"/>
          <p:cNvSpPr txBox="1"/>
          <p:nvPr>
            <p:ph idx="3" type="ctrTitle"/>
          </p:nvPr>
        </p:nvSpPr>
        <p:spPr>
          <a:xfrm>
            <a:off x="464600" y="2879450"/>
            <a:ext cx="2619300" cy="38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IDEAS</a:t>
            </a:r>
            <a:endParaRPr>
              <a:solidFill>
                <a:srgbClr val="F3F3F3"/>
              </a:solidFill>
            </a:endParaRPr>
          </a:p>
        </p:txBody>
      </p:sp>
      <p:grpSp>
        <p:nvGrpSpPr>
          <p:cNvPr id="749" name="Google Shape;749;p23"/>
          <p:cNvGrpSpPr/>
          <p:nvPr/>
        </p:nvGrpSpPr>
        <p:grpSpPr>
          <a:xfrm>
            <a:off x="1297508" y="1746040"/>
            <a:ext cx="953381" cy="799693"/>
            <a:chOff x="1606521" y="1292928"/>
            <a:chExt cx="953381" cy="799693"/>
          </a:xfrm>
        </p:grpSpPr>
        <p:sp>
          <p:nvSpPr>
            <p:cNvPr id="750" name="Google Shape;750;p23"/>
            <p:cNvSpPr/>
            <p:nvPr/>
          </p:nvSpPr>
          <p:spPr>
            <a:xfrm>
              <a:off x="1636265" y="1348894"/>
              <a:ext cx="893897" cy="743727"/>
            </a:xfrm>
            <a:custGeom>
              <a:rect b="b" l="l" r="r" t="t"/>
              <a:pathLst>
                <a:path extrusionOk="0" h="47936" w="57615">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3"/>
            <p:cNvSpPr/>
            <p:nvPr/>
          </p:nvSpPr>
          <p:spPr>
            <a:xfrm>
              <a:off x="1606521" y="1319150"/>
              <a:ext cx="953381" cy="693660"/>
            </a:xfrm>
            <a:custGeom>
              <a:rect b="b" l="l" r="r" t="t"/>
              <a:pathLst>
                <a:path extrusionOk="0" h="44709" w="61449">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3"/>
            <p:cNvSpPr/>
            <p:nvPr/>
          </p:nvSpPr>
          <p:spPr>
            <a:xfrm>
              <a:off x="1610027" y="1292928"/>
              <a:ext cx="698640" cy="29758"/>
            </a:xfrm>
            <a:custGeom>
              <a:rect b="b" l="l" r="r" t="t"/>
              <a:pathLst>
                <a:path extrusionOk="0" h="1918" w="45030">
                  <a:moveTo>
                    <a:pt x="0" y="0"/>
                  </a:moveTo>
                  <a:lnTo>
                    <a:pt x="0" y="1917"/>
                  </a:lnTo>
                  <a:lnTo>
                    <a:pt x="45030" y="1917"/>
                  </a:lnTo>
                  <a:lnTo>
                    <a:pt x="4312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3"/>
            <p:cNvSpPr/>
            <p:nvPr/>
          </p:nvSpPr>
          <p:spPr>
            <a:xfrm>
              <a:off x="2428968" y="1408383"/>
              <a:ext cx="41766" cy="41766"/>
            </a:xfrm>
            <a:custGeom>
              <a:rect b="b" l="l" r="r" t="t"/>
              <a:pathLst>
                <a:path extrusionOk="0" h="2692" w="2692">
                  <a:moveTo>
                    <a:pt x="1" y="1"/>
                  </a:moveTo>
                  <a:lnTo>
                    <a:pt x="1" y="441"/>
                  </a:lnTo>
                  <a:lnTo>
                    <a:pt x="2251" y="441"/>
                  </a:lnTo>
                  <a:lnTo>
                    <a:pt x="2251" y="2691"/>
                  </a:lnTo>
                  <a:lnTo>
                    <a:pt x="2692" y="269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3"/>
            <p:cNvSpPr/>
            <p:nvPr/>
          </p:nvSpPr>
          <p:spPr>
            <a:xfrm>
              <a:off x="2428968" y="1981999"/>
              <a:ext cx="41766" cy="41766"/>
            </a:xfrm>
            <a:custGeom>
              <a:rect b="b" l="l" r="r" t="t"/>
              <a:pathLst>
                <a:path extrusionOk="0" h="2692" w="2692">
                  <a:moveTo>
                    <a:pt x="2251" y="0"/>
                  </a:moveTo>
                  <a:lnTo>
                    <a:pt x="2251" y="2251"/>
                  </a:lnTo>
                  <a:lnTo>
                    <a:pt x="1" y="2251"/>
                  </a:lnTo>
                  <a:lnTo>
                    <a:pt x="1" y="2691"/>
                  </a:lnTo>
                  <a:lnTo>
                    <a:pt x="2692" y="2691"/>
                  </a:lnTo>
                  <a:lnTo>
                    <a:pt x="26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3"/>
            <p:cNvSpPr/>
            <p:nvPr/>
          </p:nvSpPr>
          <p:spPr>
            <a:xfrm>
              <a:off x="1695738" y="1981999"/>
              <a:ext cx="41766" cy="41766"/>
            </a:xfrm>
            <a:custGeom>
              <a:rect b="b" l="l" r="r" t="t"/>
              <a:pathLst>
                <a:path extrusionOk="0" h="2692" w="2692">
                  <a:moveTo>
                    <a:pt x="1" y="0"/>
                  </a:moveTo>
                  <a:lnTo>
                    <a:pt x="1" y="2691"/>
                  </a:lnTo>
                  <a:lnTo>
                    <a:pt x="2692" y="2691"/>
                  </a:lnTo>
                  <a:lnTo>
                    <a:pt x="2692" y="2251"/>
                  </a:lnTo>
                  <a:lnTo>
                    <a:pt x="441" y="2251"/>
                  </a:lnTo>
                  <a:lnTo>
                    <a:pt x="44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3"/>
            <p:cNvSpPr/>
            <p:nvPr/>
          </p:nvSpPr>
          <p:spPr>
            <a:xfrm>
              <a:off x="1695738" y="1408383"/>
              <a:ext cx="41766" cy="41766"/>
            </a:xfrm>
            <a:custGeom>
              <a:rect b="b" l="l" r="r" t="t"/>
              <a:pathLst>
                <a:path extrusionOk="0" h="2692" w="2692">
                  <a:moveTo>
                    <a:pt x="1" y="1"/>
                  </a:moveTo>
                  <a:lnTo>
                    <a:pt x="1" y="2691"/>
                  </a:lnTo>
                  <a:lnTo>
                    <a:pt x="441" y="2691"/>
                  </a:lnTo>
                  <a:lnTo>
                    <a:pt x="441" y="441"/>
                  </a:lnTo>
                  <a:lnTo>
                    <a:pt x="2692" y="44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23"/>
          <p:cNvGrpSpPr/>
          <p:nvPr/>
        </p:nvGrpSpPr>
        <p:grpSpPr>
          <a:xfrm>
            <a:off x="4088683" y="1532040"/>
            <a:ext cx="953381" cy="799693"/>
            <a:chOff x="1606521" y="1292928"/>
            <a:chExt cx="953381" cy="799693"/>
          </a:xfrm>
        </p:grpSpPr>
        <p:sp>
          <p:nvSpPr>
            <p:cNvPr id="758" name="Google Shape;758;p23"/>
            <p:cNvSpPr/>
            <p:nvPr/>
          </p:nvSpPr>
          <p:spPr>
            <a:xfrm>
              <a:off x="1636265" y="1348894"/>
              <a:ext cx="893897" cy="743727"/>
            </a:xfrm>
            <a:custGeom>
              <a:rect b="b" l="l" r="r" t="t"/>
              <a:pathLst>
                <a:path extrusionOk="0" h="47936" w="57615">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3"/>
            <p:cNvSpPr/>
            <p:nvPr/>
          </p:nvSpPr>
          <p:spPr>
            <a:xfrm>
              <a:off x="1606521" y="1319150"/>
              <a:ext cx="953381" cy="693660"/>
            </a:xfrm>
            <a:custGeom>
              <a:rect b="b" l="l" r="r" t="t"/>
              <a:pathLst>
                <a:path extrusionOk="0" h="44709" w="61449">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3"/>
            <p:cNvSpPr/>
            <p:nvPr/>
          </p:nvSpPr>
          <p:spPr>
            <a:xfrm>
              <a:off x="1610027" y="1292928"/>
              <a:ext cx="698640" cy="29758"/>
            </a:xfrm>
            <a:custGeom>
              <a:rect b="b" l="l" r="r" t="t"/>
              <a:pathLst>
                <a:path extrusionOk="0" h="1918" w="45030">
                  <a:moveTo>
                    <a:pt x="0" y="0"/>
                  </a:moveTo>
                  <a:lnTo>
                    <a:pt x="0" y="1917"/>
                  </a:lnTo>
                  <a:lnTo>
                    <a:pt x="45030" y="1917"/>
                  </a:lnTo>
                  <a:lnTo>
                    <a:pt x="4312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3"/>
            <p:cNvSpPr/>
            <p:nvPr/>
          </p:nvSpPr>
          <p:spPr>
            <a:xfrm>
              <a:off x="2428968" y="1408383"/>
              <a:ext cx="41766" cy="41766"/>
            </a:xfrm>
            <a:custGeom>
              <a:rect b="b" l="l" r="r" t="t"/>
              <a:pathLst>
                <a:path extrusionOk="0" h="2692" w="2692">
                  <a:moveTo>
                    <a:pt x="1" y="1"/>
                  </a:moveTo>
                  <a:lnTo>
                    <a:pt x="1" y="441"/>
                  </a:lnTo>
                  <a:lnTo>
                    <a:pt x="2251" y="441"/>
                  </a:lnTo>
                  <a:lnTo>
                    <a:pt x="2251" y="2691"/>
                  </a:lnTo>
                  <a:lnTo>
                    <a:pt x="2692" y="269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3"/>
            <p:cNvSpPr/>
            <p:nvPr/>
          </p:nvSpPr>
          <p:spPr>
            <a:xfrm>
              <a:off x="2428968" y="1981999"/>
              <a:ext cx="41766" cy="41766"/>
            </a:xfrm>
            <a:custGeom>
              <a:rect b="b" l="l" r="r" t="t"/>
              <a:pathLst>
                <a:path extrusionOk="0" h="2692" w="2692">
                  <a:moveTo>
                    <a:pt x="2251" y="0"/>
                  </a:moveTo>
                  <a:lnTo>
                    <a:pt x="2251" y="2251"/>
                  </a:lnTo>
                  <a:lnTo>
                    <a:pt x="1" y="2251"/>
                  </a:lnTo>
                  <a:lnTo>
                    <a:pt x="1" y="2691"/>
                  </a:lnTo>
                  <a:lnTo>
                    <a:pt x="2692" y="2691"/>
                  </a:lnTo>
                  <a:lnTo>
                    <a:pt x="26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3"/>
            <p:cNvSpPr/>
            <p:nvPr/>
          </p:nvSpPr>
          <p:spPr>
            <a:xfrm>
              <a:off x="1695738" y="1981999"/>
              <a:ext cx="41766" cy="41766"/>
            </a:xfrm>
            <a:custGeom>
              <a:rect b="b" l="l" r="r" t="t"/>
              <a:pathLst>
                <a:path extrusionOk="0" h="2692" w="2692">
                  <a:moveTo>
                    <a:pt x="1" y="0"/>
                  </a:moveTo>
                  <a:lnTo>
                    <a:pt x="1" y="2691"/>
                  </a:lnTo>
                  <a:lnTo>
                    <a:pt x="2692" y="2691"/>
                  </a:lnTo>
                  <a:lnTo>
                    <a:pt x="2692" y="2251"/>
                  </a:lnTo>
                  <a:lnTo>
                    <a:pt x="441" y="2251"/>
                  </a:lnTo>
                  <a:lnTo>
                    <a:pt x="44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3"/>
            <p:cNvSpPr/>
            <p:nvPr/>
          </p:nvSpPr>
          <p:spPr>
            <a:xfrm>
              <a:off x="1695738" y="1408383"/>
              <a:ext cx="41766" cy="41766"/>
            </a:xfrm>
            <a:custGeom>
              <a:rect b="b" l="l" r="r" t="t"/>
              <a:pathLst>
                <a:path extrusionOk="0" h="2692" w="2692">
                  <a:moveTo>
                    <a:pt x="1" y="1"/>
                  </a:moveTo>
                  <a:lnTo>
                    <a:pt x="1" y="2691"/>
                  </a:lnTo>
                  <a:lnTo>
                    <a:pt x="441" y="2691"/>
                  </a:lnTo>
                  <a:lnTo>
                    <a:pt x="441" y="441"/>
                  </a:lnTo>
                  <a:lnTo>
                    <a:pt x="2692" y="44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23"/>
          <p:cNvGrpSpPr/>
          <p:nvPr/>
        </p:nvGrpSpPr>
        <p:grpSpPr>
          <a:xfrm>
            <a:off x="6879858" y="1103715"/>
            <a:ext cx="953381" cy="799693"/>
            <a:chOff x="1606521" y="1292928"/>
            <a:chExt cx="953381" cy="799693"/>
          </a:xfrm>
        </p:grpSpPr>
        <p:sp>
          <p:nvSpPr>
            <p:cNvPr id="766" name="Google Shape;766;p23"/>
            <p:cNvSpPr/>
            <p:nvPr/>
          </p:nvSpPr>
          <p:spPr>
            <a:xfrm>
              <a:off x="1636265" y="1348894"/>
              <a:ext cx="893897" cy="743727"/>
            </a:xfrm>
            <a:custGeom>
              <a:rect b="b" l="l" r="r" t="t"/>
              <a:pathLst>
                <a:path extrusionOk="0" h="47936" w="57615">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3"/>
            <p:cNvSpPr/>
            <p:nvPr/>
          </p:nvSpPr>
          <p:spPr>
            <a:xfrm>
              <a:off x="1606521" y="1319150"/>
              <a:ext cx="953381" cy="693660"/>
            </a:xfrm>
            <a:custGeom>
              <a:rect b="b" l="l" r="r" t="t"/>
              <a:pathLst>
                <a:path extrusionOk="0" h="44709" w="61449">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3"/>
            <p:cNvSpPr/>
            <p:nvPr/>
          </p:nvSpPr>
          <p:spPr>
            <a:xfrm>
              <a:off x="1610027" y="1292928"/>
              <a:ext cx="698640" cy="29758"/>
            </a:xfrm>
            <a:custGeom>
              <a:rect b="b" l="l" r="r" t="t"/>
              <a:pathLst>
                <a:path extrusionOk="0" h="1918" w="45030">
                  <a:moveTo>
                    <a:pt x="0" y="0"/>
                  </a:moveTo>
                  <a:lnTo>
                    <a:pt x="0" y="1917"/>
                  </a:lnTo>
                  <a:lnTo>
                    <a:pt x="45030" y="1917"/>
                  </a:lnTo>
                  <a:lnTo>
                    <a:pt x="4312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3"/>
            <p:cNvSpPr/>
            <p:nvPr/>
          </p:nvSpPr>
          <p:spPr>
            <a:xfrm>
              <a:off x="2428968" y="1408383"/>
              <a:ext cx="41766" cy="41766"/>
            </a:xfrm>
            <a:custGeom>
              <a:rect b="b" l="l" r="r" t="t"/>
              <a:pathLst>
                <a:path extrusionOk="0" h="2692" w="2692">
                  <a:moveTo>
                    <a:pt x="1" y="1"/>
                  </a:moveTo>
                  <a:lnTo>
                    <a:pt x="1" y="441"/>
                  </a:lnTo>
                  <a:lnTo>
                    <a:pt x="2251" y="441"/>
                  </a:lnTo>
                  <a:lnTo>
                    <a:pt x="2251" y="2691"/>
                  </a:lnTo>
                  <a:lnTo>
                    <a:pt x="2692" y="269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3"/>
            <p:cNvSpPr/>
            <p:nvPr/>
          </p:nvSpPr>
          <p:spPr>
            <a:xfrm>
              <a:off x="2428968" y="1981999"/>
              <a:ext cx="41766" cy="41766"/>
            </a:xfrm>
            <a:custGeom>
              <a:rect b="b" l="l" r="r" t="t"/>
              <a:pathLst>
                <a:path extrusionOk="0" h="2692" w="2692">
                  <a:moveTo>
                    <a:pt x="2251" y="0"/>
                  </a:moveTo>
                  <a:lnTo>
                    <a:pt x="2251" y="2251"/>
                  </a:lnTo>
                  <a:lnTo>
                    <a:pt x="1" y="2251"/>
                  </a:lnTo>
                  <a:lnTo>
                    <a:pt x="1" y="2691"/>
                  </a:lnTo>
                  <a:lnTo>
                    <a:pt x="2692" y="2691"/>
                  </a:lnTo>
                  <a:lnTo>
                    <a:pt x="26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3"/>
            <p:cNvSpPr/>
            <p:nvPr/>
          </p:nvSpPr>
          <p:spPr>
            <a:xfrm>
              <a:off x="1695738" y="1981999"/>
              <a:ext cx="41766" cy="41766"/>
            </a:xfrm>
            <a:custGeom>
              <a:rect b="b" l="l" r="r" t="t"/>
              <a:pathLst>
                <a:path extrusionOk="0" h="2692" w="2692">
                  <a:moveTo>
                    <a:pt x="1" y="0"/>
                  </a:moveTo>
                  <a:lnTo>
                    <a:pt x="1" y="2691"/>
                  </a:lnTo>
                  <a:lnTo>
                    <a:pt x="2692" y="2691"/>
                  </a:lnTo>
                  <a:lnTo>
                    <a:pt x="2692" y="2251"/>
                  </a:lnTo>
                  <a:lnTo>
                    <a:pt x="441" y="2251"/>
                  </a:lnTo>
                  <a:lnTo>
                    <a:pt x="44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3"/>
            <p:cNvSpPr/>
            <p:nvPr/>
          </p:nvSpPr>
          <p:spPr>
            <a:xfrm>
              <a:off x="1695738" y="1408383"/>
              <a:ext cx="41766" cy="41766"/>
            </a:xfrm>
            <a:custGeom>
              <a:rect b="b" l="l" r="r" t="t"/>
              <a:pathLst>
                <a:path extrusionOk="0" h="2692" w="2692">
                  <a:moveTo>
                    <a:pt x="1" y="1"/>
                  </a:moveTo>
                  <a:lnTo>
                    <a:pt x="1" y="2691"/>
                  </a:lnTo>
                  <a:lnTo>
                    <a:pt x="441" y="2691"/>
                  </a:lnTo>
                  <a:lnTo>
                    <a:pt x="441" y="441"/>
                  </a:lnTo>
                  <a:lnTo>
                    <a:pt x="2692" y="441"/>
                  </a:lnTo>
                  <a:lnTo>
                    <a:pt x="269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3" name="Google Shape;773;p23"/>
          <p:cNvCxnSpPr/>
          <p:nvPr/>
        </p:nvCxnSpPr>
        <p:spPr>
          <a:xfrm flipH="1" rot="10800000">
            <a:off x="2505075" y="1866900"/>
            <a:ext cx="1333500" cy="419100"/>
          </a:xfrm>
          <a:prstGeom prst="bentConnector3">
            <a:avLst>
              <a:gd fmla="val 50000" name="adj1"/>
            </a:avLst>
          </a:prstGeom>
          <a:noFill/>
          <a:ln cap="flat" cmpd="sng" w="9525">
            <a:solidFill>
              <a:srgbClr val="11FFFF"/>
            </a:solidFill>
            <a:prstDash val="solid"/>
            <a:round/>
            <a:headEnd len="med" w="med" type="oval"/>
            <a:tailEnd len="med" w="med" type="oval"/>
          </a:ln>
        </p:spPr>
      </p:cxnSp>
      <p:cxnSp>
        <p:nvCxnSpPr>
          <p:cNvPr id="774" name="Google Shape;774;p23"/>
          <p:cNvCxnSpPr/>
          <p:nvPr/>
        </p:nvCxnSpPr>
        <p:spPr>
          <a:xfrm flipH="1" rot="10800000">
            <a:off x="5294213" y="1517238"/>
            <a:ext cx="1333500" cy="419100"/>
          </a:xfrm>
          <a:prstGeom prst="bentConnector3">
            <a:avLst>
              <a:gd fmla="val 50000" name="adj1"/>
            </a:avLst>
          </a:prstGeom>
          <a:noFill/>
          <a:ln cap="flat" cmpd="sng" w="9525">
            <a:solidFill>
              <a:srgbClr val="11FFFF"/>
            </a:solidFill>
            <a:prstDash val="solid"/>
            <a:round/>
            <a:headEnd len="med" w="med" type="oval"/>
            <a:tailEnd len="med" w="med" type="oval"/>
          </a:ln>
        </p:spPr>
      </p:cxnSp>
      <p:grpSp>
        <p:nvGrpSpPr>
          <p:cNvPr id="775" name="Google Shape;775;p23"/>
          <p:cNvGrpSpPr/>
          <p:nvPr/>
        </p:nvGrpSpPr>
        <p:grpSpPr>
          <a:xfrm>
            <a:off x="1601865" y="2013810"/>
            <a:ext cx="351774" cy="351774"/>
            <a:chOff x="1190625" y="238125"/>
            <a:chExt cx="5219200" cy="5219200"/>
          </a:xfrm>
        </p:grpSpPr>
        <p:sp>
          <p:nvSpPr>
            <p:cNvPr id="776" name="Google Shape;776;p23"/>
            <p:cNvSpPr/>
            <p:nvPr/>
          </p:nvSpPr>
          <p:spPr>
            <a:xfrm>
              <a:off x="2098250" y="2766150"/>
              <a:ext cx="1375775" cy="163125"/>
            </a:xfrm>
            <a:custGeom>
              <a:rect b="b" l="l" r="r" t="t"/>
              <a:pathLst>
                <a:path extrusionOk="0" h="6525" w="55031">
                  <a:moveTo>
                    <a:pt x="3263" y="1"/>
                  </a:moveTo>
                  <a:cubicBezTo>
                    <a:pt x="1436" y="1"/>
                    <a:pt x="1" y="1468"/>
                    <a:pt x="1" y="3263"/>
                  </a:cubicBezTo>
                  <a:cubicBezTo>
                    <a:pt x="1" y="5057"/>
                    <a:pt x="1436" y="6525"/>
                    <a:pt x="3263" y="6525"/>
                  </a:cubicBezTo>
                  <a:lnTo>
                    <a:pt x="51769" y="6525"/>
                  </a:lnTo>
                  <a:cubicBezTo>
                    <a:pt x="53563" y="6525"/>
                    <a:pt x="55031" y="5057"/>
                    <a:pt x="55031" y="3263"/>
                  </a:cubicBezTo>
                  <a:cubicBezTo>
                    <a:pt x="55031" y="1468"/>
                    <a:pt x="53563" y="1"/>
                    <a:pt x="517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3"/>
            <p:cNvSpPr/>
            <p:nvPr/>
          </p:nvSpPr>
          <p:spPr>
            <a:xfrm>
              <a:off x="4126400" y="2766150"/>
              <a:ext cx="1386375" cy="163125"/>
            </a:xfrm>
            <a:custGeom>
              <a:rect b="b" l="l" r="r" t="t"/>
              <a:pathLst>
                <a:path extrusionOk="0" h="6525" w="55455">
                  <a:moveTo>
                    <a:pt x="3263" y="1"/>
                  </a:moveTo>
                  <a:cubicBezTo>
                    <a:pt x="1468" y="1"/>
                    <a:pt x="1" y="1468"/>
                    <a:pt x="1" y="3263"/>
                  </a:cubicBezTo>
                  <a:cubicBezTo>
                    <a:pt x="1" y="5057"/>
                    <a:pt x="1468" y="6525"/>
                    <a:pt x="3263" y="6525"/>
                  </a:cubicBezTo>
                  <a:lnTo>
                    <a:pt x="52192" y="6525"/>
                  </a:lnTo>
                  <a:cubicBezTo>
                    <a:pt x="53986" y="6525"/>
                    <a:pt x="55454" y="5057"/>
                    <a:pt x="55454" y="3263"/>
                  </a:cubicBezTo>
                  <a:cubicBezTo>
                    <a:pt x="55454" y="1468"/>
                    <a:pt x="53986" y="1"/>
                    <a:pt x="521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3"/>
            <p:cNvSpPr/>
            <p:nvPr/>
          </p:nvSpPr>
          <p:spPr>
            <a:xfrm>
              <a:off x="1190625" y="238125"/>
              <a:ext cx="5219200" cy="5219200"/>
            </a:xfrm>
            <a:custGeom>
              <a:rect b="b" l="l" r="r" t="t"/>
              <a:pathLst>
                <a:path extrusionOk="0" h="208768" w="208768">
                  <a:moveTo>
                    <a:pt x="101122" y="16375"/>
                  </a:moveTo>
                  <a:lnTo>
                    <a:pt x="101122" y="22899"/>
                  </a:lnTo>
                  <a:cubicBezTo>
                    <a:pt x="58748" y="24595"/>
                    <a:pt x="24595" y="58748"/>
                    <a:pt x="22899" y="101122"/>
                  </a:cubicBezTo>
                  <a:lnTo>
                    <a:pt x="16375" y="101122"/>
                  </a:lnTo>
                  <a:cubicBezTo>
                    <a:pt x="17191" y="78810"/>
                    <a:pt x="26259" y="57966"/>
                    <a:pt x="42112" y="42112"/>
                  </a:cubicBezTo>
                  <a:cubicBezTo>
                    <a:pt x="57966" y="26259"/>
                    <a:pt x="78810" y="17191"/>
                    <a:pt x="101122" y="16375"/>
                  </a:cubicBezTo>
                  <a:close/>
                  <a:moveTo>
                    <a:pt x="107646" y="16375"/>
                  </a:moveTo>
                  <a:cubicBezTo>
                    <a:pt x="129958" y="17191"/>
                    <a:pt x="150802" y="26259"/>
                    <a:pt x="166655" y="42112"/>
                  </a:cubicBezTo>
                  <a:cubicBezTo>
                    <a:pt x="182541" y="57966"/>
                    <a:pt x="191576" y="78810"/>
                    <a:pt x="192392" y="101122"/>
                  </a:cubicBezTo>
                  <a:lnTo>
                    <a:pt x="185868" y="101122"/>
                  </a:lnTo>
                  <a:cubicBezTo>
                    <a:pt x="185118" y="82822"/>
                    <a:pt x="178235" y="65240"/>
                    <a:pt x="166296" y="51278"/>
                  </a:cubicBezTo>
                  <a:cubicBezTo>
                    <a:pt x="165656" y="50532"/>
                    <a:pt x="164755" y="50154"/>
                    <a:pt x="163846" y="50154"/>
                  </a:cubicBezTo>
                  <a:cubicBezTo>
                    <a:pt x="163086" y="50154"/>
                    <a:pt x="162320" y="50418"/>
                    <a:pt x="161697" y="50952"/>
                  </a:cubicBezTo>
                  <a:cubicBezTo>
                    <a:pt x="160327" y="52127"/>
                    <a:pt x="160164" y="54182"/>
                    <a:pt x="161338" y="55552"/>
                  </a:cubicBezTo>
                  <a:cubicBezTo>
                    <a:pt x="172983" y="69121"/>
                    <a:pt x="179409" y="86475"/>
                    <a:pt x="179409" y="104384"/>
                  </a:cubicBezTo>
                  <a:cubicBezTo>
                    <a:pt x="179409" y="145746"/>
                    <a:pt x="145746" y="179409"/>
                    <a:pt x="104384" y="179409"/>
                  </a:cubicBezTo>
                  <a:cubicBezTo>
                    <a:pt x="63022" y="179409"/>
                    <a:pt x="29358" y="145746"/>
                    <a:pt x="29358" y="104384"/>
                  </a:cubicBezTo>
                  <a:cubicBezTo>
                    <a:pt x="29358" y="63022"/>
                    <a:pt x="63022" y="29358"/>
                    <a:pt x="104384" y="29358"/>
                  </a:cubicBezTo>
                  <a:cubicBezTo>
                    <a:pt x="122292" y="29358"/>
                    <a:pt x="139646" y="35784"/>
                    <a:pt x="153216" y="47429"/>
                  </a:cubicBezTo>
                  <a:cubicBezTo>
                    <a:pt x="153830" y="47956"/>
                    <a:pt x="154583" y="48214"/>
                    <a:pt x="155333" y="48214"/>
                  </a:cubicBezTo>
                  <a:cubicBezTo>
                    <a:pt x="156253" y="48214"/>
                    <a:pt x="157168" y="47826"/>
                    <a:pt x="157815" y="47070"/>
                  </a:cubicBezTo>
                  <a:cubicBezTo>
                    <a:pt x="158989" y="45700"/>
                    <a:pt x="158859" y="43645"/>
                    <a:pt x="157489" y="42471"/>
                  </a:cubicBezTo>
                  <a:cubicBezTo>
                    <a:pt x="143527" y="30532"/>
                    <a:pt x="125945" y="23649"/>
                    <a:pt x="107646" y="22899"/>
                  </a:cubicBezTo>
                  <a:lnTo>
                    <a:pt x="107646" y="16375"/>
                  </a:lnTo>
                  <a:close/>
                  <a:moveTo>
                    <a:pt x="22899" y="107646"/>
                  </a:moveTo>
                  <a:cubicBezTo>
                    <a:pt x="24595" y="150019"/>
                    <a:pt x="58748" y="184172"/>
                    <a:pt x="101122" y="185868"/>
                  </a:cubicBezTo>
                  <a:lnTo>
                    <a:pt x="101122" y="192392"/>
                  </a:lnTo>
                  <a:cubicBezTo>
                    <a:pt x="78810" y="191576"/>
                    <a:pt x="57966" y="182541"/>
                    <a:pt x="42112" y="166655"/>
                  </a:cubicBezTo>
                  <a:cubicBezTo>
                    <a:pt x="26259" y="150802"/>
                    <a:pt x="17191" y="129958"/>
                    <a:pt x="16375" y="107646"/>
                  </a:cubicBezTo>
                  <a:close/>
                  <a:moveTo>
                    <a:pt x="192392" y="107646"/>
                  </a:moveTo>
                  <a:cubicBezTo>
                    <a:pt x="191576" y="129958"/>
                    <a:pt x="182541" y="150802"/>
                    <a:pt x="166655" y="166655"/>
                  </a:cubicBezTo>
                  <a:cubicBezTo>
                    <a:pt x="150802" y="182541"/>
                    <a:pt x="129958" y="191576"/>
                    <a:pt x="107646" y="192392"/>
                  </a:cubicBezTo>
                  <a:lnTo>
                    <a:pt x="107646" y="185868"/>
                  </a:lnTo>
                  <a:cubicBezTo>
                    <a:pt x="150019" y="184172"/>
                    <a:pt x="184172" y="150019"/>
                    <a:pt x="185868" y="107646"/>
                  </a:cubicBezTo>
                  <a:close/>
                  <a:moveTo>
                    <a:pt x="104384" y="0"/>
                  </a:moveTo>
                  <a:cubicBezTo>
                    <a:pt x="102589" y="0"/>
                    <a:pt x="101122" y="1468"/>
                    <a:pt x="101122" y="3262"/>
                  </a:cubicBezTo>
                  <a:lnTo>
                    <a:pt x="101122" y="9851"/>
                  </a:lnTo>
                  <a:cubicBezTo>
                    <a:pt x="77081" y="10667"/>
                    <a:pt x="54573" y="20387"/>
                    <a:pt x="37480" y="37480"/>
                  </a:cubicBezTo>
                  <a:cubicBezTo>
                    <a:pt x="20387" y="54573"/>
                    <a:pt x="10667" y="77081"/>
                    <a:pt x="9851" y="101122"/>
                  </a:cubicBezTo>
                  <a:lnTo>
                    <a:pt x="3262" y="101122"/>
                  </a:lnTo>
                  <a:cubicBezTo>
                    <a:pt x="1468" y="101122"/>
                    <a:pt x="0" y="102589"/>
                    <a:pt x="0" y="104384"/>
                  </a:cubicBezTo>
                  <a:cubicBezTo>
                    <a:pt x="0" y="106178"/>
                    <a:pt x="1468" y="107646"/>
                    <a:pt x="3262" y="107646"/>
                  </a:cubicBezTo>
                  <a:lnTo>
                    <a:pt x="9851" y="107646"/>
                  </a:lnTo>
                  <a:cubicBezTo>
                    <a:pt x="10667" y="131686"/>
                    <a:pt x="20387" y="154194"/>
                    <a:pt x="37480" y="171287"/>
                  </a:cubicBezTo>
                  <a:cubicBezTo>
                    <a:pt x="54573" y="188380"/>
                    <a:pt x="77081" y="198100"/>
                    <a:pt x="101122" y="198916"/>
                  </a:cubicBezTo>
                  <a:lnTo>
                    <a:pt x="101122" y="205505"/>
                  </a:lnTo>
                  <a:cubicBezTo>
                    <a:pt x="101122" y="207299"/>
                    <a:pt x="102589" y="208767"/>
                    <a:pt x="104384" y="208767"/>
                  </a:cubicBezTo>
                  <a:cubicBezTo>
                    <a:pt x="106178" y="208767"/>
                    <a:pt x="107646" y="207299"/>
                    <a:pt x="107646" y="205505"/>
                  </a:cubicBezTo>
                  <a:lnTo>
                    <a:pt x="107646" y="198916"/>
                  </a:lnTo>
                  <a:cubicBezTo>
                    <a:pt x="131686" y="198100"/>
                    <a:pt x="154194" y="188380"/>
                    <a:pt x="171287" y="171287"/>
                  </a:cubicBezTo>
                  <a:cubicBezTo>
                    <a:pt x="188380" y="154194"/>
                    <a:pt x="198100" y="131686"/>
                    <a:pt x="198916" y="107646"/>
                  </a:cubicBezTo>
                  <a:lnTo>
                    <a:pt x="205505" y="107646"/>
                  </a:lnTo>
                  <a:cubicBezTo>
                    <a:pt x="207299" y="107646"/>
                    <a:pt x="208767" y="106178"/>
                    <a:pt x="208767" y="104384"/>
                  </a:cubicBezTo>
                  <a:cubicBezTo>
                    <a:pt x="208767" y="102589"/>
                    <a:pt x="207299" y="101122"/>
                    <a:pt x="205505" y="101122"/>
                  </a:cubicBezTo>
                  <a:lnTo>
                    <a:pt x="198916" y="101122"/>
                  </a:lnTo>
                  <a:cubicBezTo>
                    <a:pt x="198100" y="77081"/>
                    <a:pt x="188380" y="54573"/>
                    <a:pt x="171287" y="37480"/>
                  </a:cubicBezTo>
                  <a:cubicBezTo>
                    <a:pt x="154194" y="20387"/>
                    <a:pt x="131686" y="10667"/>
                    <a:pt x="107646" y="9851"/>
                  </a:cubicBezTo>
                  <a:lnTo>
                    <a:pt x="107646" y="3262"/>
                  </a:lnTo>
                  <a:cubicBezTo>
                    <a:pt x="107646" y="1468"/>
                    <a:pt x="106178"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3"/>
            <p:cNvSpPr/>
            <p:nvPr/>
          </p:nvSpPr>
          <p:spPr>
            <a:xfrm>
              <a:off x="3718650" y="3173900"/>
              <a:ext cx="163125" cy="1376575"/>
            </a:xfrm>
            <a:custGeom>
              <a:rect b="b" l="l" r="r" t="t"/>
              <a:pathLst>
                <a:path extrusionOk="0" h="55063" w="6525">
                  <a:moveTo>
                    <a:pt x="3263" y="1"/>
                  </a:moveTo>
                  <a:cubicBezTo>
                    <a:pt x="1468" y="1"/>
                    <a:pt x="1" y="1468"/>
                    <a:pt x="1" y="3262"/>
                  </a:cubicBezTo>
                  <a:lnTo>
                    <a:pt x="1" y="51801"/>
                  </a:lnTo>
                  <a:cubicBezTo>
                    <a:pt x="1" y="53595"/>
                    <a:pt x="1468" y="55063"/>
                    <a:pt x="3263" y="55063"/>
                  </a:cubicBezTo>
                  <a:cubicBezTo>
                    <a:pt x="5057" y="55063"/>
                    <a:pt x="6525" y="53595"/>
                    <a:pt x="6525" y="51801"/>
                  </a:cubicBezTo>
                  <a:lnTo>
                    <a:pt x="6525" y="3262"/>
                  </a:lnTo>
                  <a:cubicBezTo>
                    <a:pt x="6525" y="1468"/>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3"/>
            <p:cNvSpPr/>
            <p:nvPr/>
          </p:nvSpPr>
          <p:spPr>
            <a:xfrm>
              <a:off x="3718650" y="1135150"/>
              <a:ext cx="163125" cy="1386375"/>
            </a:xfrm>
            <a:custGeom>
              <a:rect b="b" l="l" r="r" t="t"/>
              <a:pathLst>
                <a:path extrusionOk="0" h="55455" w="6525">
                  <a:moveTo>
                    <a:pt x="3263" y="1"/>
                  </a:moveTo>
                  <a:cubicBezTo>
                    <a:pt x="1468" y="1"/>
                    <a:pt x="1" y="1469"/>
                    <a:pt x="1" y="3263"/>
                  </a:cubicBezTo>
                  <a:lnTo>
                    <a:pt x="1" y="52193"/>
                  </a:lnTo>
                  <a:cubicBezTo>
                    <a:pt x="1" y="53987"/>
                    <a:pt x="1468" y="55455"/>
                    <a:pt x="3263" y="55455"/>
                  </a:cubicBezTo>
                  <a:cubicBezTo>
                    <a:pt x="5057" y="55455"/>
                    <a:pt x="6525" y="53987"/>
                    <a:pt x="6525" y="52193"/>
                  </a:cubicBezTo>
                  <a:lnTo>
                    <a:pt x="6525" y="3263"/>
                  </a:lnTo>
                  <a:cubicBezTo>
                    <a:pt x="6525" y="1469"/>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23"/>
          <p:cNvGrpSpPr/>
          <p:nvPr/>
        </p:nvGrpSpPr>
        <p:grpSpPr>
          <a:xfrm>
            <a:off x="4468624" y="1815789"/>
            <a:ext cx="195542" cy="329332"/>
            <a:chOff x="2250750" y="238125"/>
            <a:chExt cx="3098925" cy="5219200"/>
          </a:xfrm>
        </p:grpSpPr>
        <p:sp>
          <p:nvSpPr>
            <p:cNvPr id="782" name="Google Shape;782;p23"/>
            <p:cNvSpPr/>
            <p:nvPr/>
          </p:nvSpPr>
          <p:spPr>
            <a:xfrm>
              <a:off x="2250750" y="238125"/>
              <a:ext cx="3098925" cy="489300"/>
            </a:xfrm>
            <a:custGeom>
              <a:rect b="b" l="l" r="r" t="t"/>
              <a:pathLst>
                <a:path extrusionOk="0" h="19572" w="123957">
                  <a:moveTo>
                    <a:pt x="9787" y="0"/>
                  </a:moveTo>
                  <a:cubicBezTo>
                    <a:pt x="4405" y="0"/>
                    <a:pt x="1" y="4404"/>
                    <a:pt x="1" y="9786"/>
                  </a:cubicBezTo>
                  <a:cubicBezTo>
                    <a:pt x="1" y="15168"/>
                    <a:pt x="4405" y="19572"/>
                    <a:pt x="9787" y="19572"/>
                  </a:cubicBezTo>
                  <a:lnTo>
                    <a:pt x="91402" y="19572"/>
                  </a:lnTo>
                  <a:cubicBezTo>
                    <a:pt x="93196" y="19572"/>
                    <a:pt x="94664" y="18104"/>
                    <a:pt x="94664" y="16310"/>
                  </a:cubicBezTo>
                  <a:cubicBezTo>
                    <a:pt x="94664" y="14516"/>
                    <a:pt x="93196" y="13048"/>
                    <a:pt x="91402" y="13048"/>
                  </a:cubicBezTo>
                  <a:lnTo>
                    <a:pt x="9787" y="13048"/>
                  </a:lnTo>
                  <a:cubicBezTo>
                    <a:pt x="7993" y="13048"/>
                    <a:pt x="6525" y="11580"/>
                    <a:pt x="6525" y="9786"/>
                  </a:cubicBezTo>
                  <a:cubicBezTo>
                    <a:pt x="6525" y="7992"/>
                    <a:pt x="7993" y="6524"/>
                    <a:pt x="9787" y="6524"/>
                  </a:cubicBezTo>
                  <a:lnTo>
                    <a:pt x="114170" y="6524"/>
                  </a:lnTo>
                  <a:cubicBezTo>
                    <a:pt x="115964" y="6524"/>
                    <a:pt x="117432" y="7992"/>
                    <a:pt x="117432" y="9786"/>
                  </a:cubicBezTo>
                  <a:cubicBezTo>
                    <a:pt x="117432" y="11580"/>
                    <a:pt x="115964" y="13048"/>
                    <a:pt x="114170" y="13048"/>
                  </a:cubicBezTo>
                  <a:lnTo>
                    <a:pt x="104384" y="13048"/>
                  </a:lnTo>
                  <a:cubicBezTo>
                    <a:pt x="102590" y="13048"/>
                    <a:pt x="101122" y="14516"/>
                    <a:pt x="101122" y="16310"/>
                  </a:cubicBezTo>
                  <a:cubicBezTo>
                    <a:pt x="101122" y="18104"/>
                    <a:pt x="102590" y="19572"/>
                    <a:pt x="104384" y="19572"/>
                  </a:cubicBezTo>
                  <a:lnTo>
                    <a:pt x="114170" y="19572"/>
                  </a:lnTo>
                  <a:cubicBezTo>
                    <a:pt x="119553" y="19572"/>
                    <a:pt x="123956" y="15168"/>
                    <a:pt x="123956" y="9786"/>
                  </a:cubicBezTo>
                  <a:cubicBezTo>
                    <a:pt x="123956" y="4404"/>
                    <a:pt x="119553" y="0"/>
                    <a:pt x="1141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3"/>
            <p:cNvSpPr/>
            <p:nvPr/>
          </p:nvSpPr>
          <p:spPr>
            <a:xfrm>
              <a:off x="2250750" y="4968000"/>
              <a:ext cx="3098925" cy="489325"/>
            </a:xfrm>
            <a:custGeom>
              <a:rect b="b" l="l" r="r" t="t"/>
              <a:pathLst>
                <a:path extrusionOk="0" h="19573" w="123957">
                  <a:moveTo>
                    <a:pt x="9787" y="0"/>
                  </a:moveTo>
                  <a:cubicBezTo>
                    <a:pt x="4405" y="0"/>
                    <a:pt x="1" y="4404"/>
                    <a:pt x="1" y="9786"/>
                  </a:cubicBezTo>
                  <a:cubicBezTo>
                    <a:pt x="1" y="15168"/>
                    <a:pt x="4405" y="19572"/>
                    <a:pt x="9787" y="19572"/>
                  </a:cubicBezTo>
                  <a:lnTo>
                    <a:pt x="114170" y="19572"/>
                  </a:lnTo>
                  <a:cubicBezTo>
                    <a:pt x="119553" y="19572"/>
                    <a:pt x="123956" y="15168"/>
                    <a:pt x="123956" y="9786"/>
                  </a:cubicBezTo>
                  <a:cubicBezTo>
                    <a:pt x="123956" y="4404"/>
                    <a:pt x="119553" y="0"/>
                    <a:pt x="114170" y="0"/>
                  </a:cubicBezTo>
                  <a:lnTo>
                    <a:pt x="104384" y="0"/>
                  </a:lnTo>
                  <a:cubicBezTo>
                    <a:pt x="102590" y="0"/>
                    <a:pt x="101122" y="1468"/>
                    <a:pt x="101122" y="3262"/>
                  </a:cubicBezTo>
                  <a:cubicBezTo>
                    <a:pt x="101122" y="5056"/>
                    <a:pt x="102590" y="6524"/>
                    <a:pt x="104384" y="6524"/>
                  </a:cubicBezTo>
                  <a:lnTo>
                    <a:pt x="114170" y="6524"/>
                  </a:lnTo>
                  <a:cubicBezTo>
                    <a:pt x="115964" y="6524"/>
                    <a:pt x="117432" y="7992"/>
                    <a:pt x="117432" y="9786"/>
                  </a:cubicBezTo>
                  <a:cubicBezTo>
                    <a:pt x="117432" y="11580"/>
                    <a:pt x="115964" y="13048"/>
                    <a:pt x="114170" y="13048"/>
                  </a:cubicBezTo>
                  <a:lnTo>
                    <a:pt x="9787" y="13048"/>
                  </a:lnTo>
                  <a:cubicBezTo>
                    <a:pt x="7993" y="13048"/>
                    <a:pt x="6525" y="11580"/>
                    <a:pt x="6525" y="9786"/>
                  </a:cubicBezTo>
                  <a:cubicBezTo>
                    <a:pt x="6525" y="7992"/>
                    <a:pt x="7993" y="6524"/>
                    <a:pt x="9787" y="6524"/>
                  </a:cubicBezTo>
                  <a:lnTo>
                    <a:pt x="91402" y="6524"/>
                  </a:lnTo>
                  <a:cubicBezTo>
                    <a:pt x="93196" y="6524"/>
                    <a:pt x="94664" y="5056"/>
                    <a:pt x="94664" y="3262"/>
                  </a:cubicBezTo>
                  <a:cubicBezTo>
                    <a:pt x="94664" y="1468"/>
                    <a:pt x="93196" y="0"/>
                    <a:pt x="914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3"/>
            <p:cNvSpPr/>
            <p:nvPr/>
          </p:nvSpPr>
          <p:spPr>
            <a:xfrm>
              <a:off x="3928225" y="564300"/>
              <a:ext cx="1259975" cy="4566825"/>
            </a:xfrm>
            <a:custGeom>
              <a:rect b="b" l="l" r="r" t="t"/>
              <a:pathLst>
                <a:path extrusionOk="0" h="182673" w="50399">
                  <a:moveTo>
                    <a:pt x="37351" y="1"/>
                  </a:moveTo>
                  <a:cubicBezTo>
                    <a:pt x="35557" y="1"/>
                    <a:pt x="34089" y="1469"/>
                    <a:pt x="34089" y="3263"/>
                  </a:cubicBezTo>
                  <a:cubicBezTo>
                    <a:pt x="34089" y="5057"/>
                    <a:pt x="35557" y="6525"/>
                    <a:pt x="37351" y="6525"/>
                  </a:cubicBezTo>
                  <a:lnTo>
                    <a:pt x="43875" y="6525"/>
                  </a:lnTo>
                  <a:lnTo>
                    <a:pt x="43875" y="22019"/>
                  </a:lnTo>
                  <a:cubicBezTo>
                    <a:pt x="43875" y="24955"/>
                    <a:pt x="42407" y="29620"/>
                    <a:pt x="40743" y="32034"/>
                  </a:cubicBezTo>
                  <a:lnTo>
                    <a:pt x="784" y="89477"/>
                  </a:lnTo>
                  <a:cubicBezTo>
                    <a:pt x="1" y="90586"/>
                    <a:pt x="1" y="92087"/>
                    <a:pt x="784" y="93196"/>
                  </a:cubicBezTo>
                  <a:lnTo>
                    <a:pt x="40743" y="150639"/>
                  </a:lnTo>
                  <a:cubicBezTo>
                    <a:pt x="42407" y="153053"/>
                    <a:pt x="43875" y="157718"/>
                    <a:pt x="43875" y="160654"/>
                  </a:cubicBezTo>
                  <a:lnTo>
                    <a:pt x="43875" y="176148"/>
                  </a:lnTo>
                  <a:lnTo>
                    <a:pt x="37351" y="176148"/>
                  </a:lnTo>
                  <a:cubicBezTo>
                    <a:pt x="35557" y="176148"/>
                    <a:pt x="34089" y="177616"/>
                    <a:pt x="34089" y="179410"/>
                  </a:cubicBezTo>
                  <a:cubicBezTo>
                    <a:pt x="34089" y="181204"/>
                    <a:pt x="35557" y="182672"/>
                    <a:pt x="37351" y="182672"/>
                  </a:cubicBezTo>
                  <a:lnTo>
                    <a:pt x="47137" y="182672"/>
                  </a:lnTo>
                  <a:cubicBezTo>
                    <a:pt x="48931" y="182672"/>
                    <a:pt x="50399" y="181204"/>
                    <a:pt x="50399" y="179410"/>
                  </a:cubicBezTo>
                  <a:lnTo>
                    <a:pt x="50399" y="160654"/>
                  </a:lnTo>
                  <a:cubicBezTo>
                    <a:pt x="50399" y="156413"/>
                    <a:pt x="48507" y="150379"/>
                    <a:pt x="46093" y="146921"/>
                  </a:cubicBezTo>
                  <a:lnTo>
                    <a:pt x="7438" y="91337"/>
                  </a:lnTo>
                  <a:lnTo>
                    <a:pt x="46093" y="35752"/>
                  </a:lnTo>
                  <a:cubicBezTo>
                    <a:pt x="48507" y="32295"/>
                    <a:pt x="50399" y="26260"/>
                    <a:pt x="50399" y="22019"/>
                  </a:cubicBezTo>
                  <a:lnTo>
                    <a:pt x="50399" y="3263"/>
                  </a:lnTo>
                  <a:cubicBezTo>
                    <a:pt x="50399" y="1469"/>
                    <a:pt x="48931" y="1"/>
                    <a:pt x="47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3"/>
            <p:cNvSpPr/>
            <p:nvPr/>
          </p:nvSpPr>
          <p:spPr>
            <a:xfrm>
              <a:off x="2415500" y="564300"/>
              <a:ext cx="2212450" cy="4566825"/>
            </a:xfrm>
            <a:custGeom>
              <a:rect b="b" l="l" r="r" t="t"/>
              <a:pathLst>
                <a:path extrusionOk="0" h="182673" w="88498">
                  <a:moveTo>
                    <a:pt x="3262" y="1"/>
                  </a:moveTo>
                  <a:cubicBezTo>
                    <a:pt x="1468" y="1"/>
                    <a:pt x="0" y="1469"/>
                    <a:pt x="0" y="3263"/>
                  </a:cubicBezTo>
                  <a:lnTo>
                    <a:pt x="0" y="22019"/>
                  </a:lnTo>
                  <a:cubicBezTo>
                    <a:pt x="0" y="26260"/>
                    <a:pt x="1892" y="32295"/>
                    <a:pt x="4306" y="35752"/>
                  </a:cubicBezTo>
                  <a:lnTo>
                    <a:pt x="42960" y="91337"/>
                  </a:lnTo>
                  <a:lnTo>
                    <a:pt x="4306" y="146921"/>
                  </a:lnTo>
                  <a:cubicBezTo>
                    <a:pt x="1892" y="150379"/>
                    <a:pt x="0" y="156413"/>
                    <a:pt x="0" y="160654"/>
                  </a:cubicBezTo>
                  <a:lnTo>
                    <a:pt x="0" y="179410"/>
                  </a:lnTo>
                  <a:cubicBezTo>
                    <a:pt x="0" y="181204"/>
                    <a:pt x="1468" y="182672"/>
                    <a:pt x="3262" y="182672"/>
                  </a:cubicBezTo>
                  <a:lnTo>
                    <a:pt x="85236" y="182672"/>
                  </a:lnTo>
                  <a:cubicBezTo>
                    <a:pt x="87030" y="182672"/>
                    <a:pt x="88498" y="181204"/>
                    <a:pt x="88498" y="179410"/>
                  </a:cubicBezTo>
                  <a:cubicBezTo>
                    <a:pt x="88498" y="177616"/>
                    <a:pt x="87030" y="176148"/>
                    <a:pt x="85236" y="176148"/>
                  </a:cubicBezTo>
                  <a:lnTo>
                    <a:pt x="6524" y="176148"/>
                  </a:lnTo>
                  <a:lnTo>
                    <a:pt x="6524" y="160654"/>
                  </a:lnTo>
                  <a:cubicBezTo>
                    <a:pt x="6524" y="157718"/>
                    <a:pt x="7992" y="153053"/>
                    <a:pt x="9656" y="150639"/>
                  </a:cubicBezTo>
                  <a:lnTo>
                    <a:pt x="49615" y="93196"/>
                  </a:lnTo>
                  <a:cubicBezTo>
                    <a:pt x="50398" y="92087"/>
                    <a:pt x="50398" y="90586"/>
                    <a:pt x="49615" y="89477"/>
                  </a:cubicBezTo>
                  <a:lnTo>
                    <a:pt x="9656" y="32034"/>
                  </a:lnTo>
                  <a:cubicBezTo>
                    <a:pt x="7992" y="29620"/>
                    <a:pt x="6524" y="24955"/>
                    <a:pt x="6524" y="22019"/>
                  </a:cubicBezTo>
                  <a:lnTo>
                    <a:pt x="6524" y="6525"/>
                  </a:lnTo>
                  <a:lnTo>
                    <a:pt x="84420" y="6525"/>
                  </a:lnTo>
                  <a:cubicBezTo>
                    <a:pt x="86214" y="6525"/>
                    <a:pt x="87682" y="5057"/>
                    <a:pt x="87682" y="3263"/>
                  </a:cubicBezTo>
                  <a:cubicBezTo>
                    <a:pt x="87682" y="1469"/>
                    <a:pt x="86214" y="1"/>
                    <a:pt x="844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3"/>
            <p:cNvSpPr/>
            <p:nvPr/>
          </p:nvSpPr>
          <p:spPr>
            <a:xfrm>
              <a:off x="2741675" y="3031200"/>
              <a:ext cx="2120325" cy="1773725"/>
            </a:xfrm>
            <a:custGeom>
              <a:rect b="b" l="l" r="r" t="t"/>
              <a:pathLst>
                <a:path extrusionOk="0" h="70949" w="84813">
                  <a:moveTo>
                    <a:pt x="42407" y="9003"/>
                  </a:moveTo>
                  <a:lnTo>
                    <a:pt x="77408" y="59336"/>
                  </a:lnTo>
                  <a:cubicBezTo>
                    <a:pt x="77734" y="59857"/>
                    <a:pt x="78223" y="61488"/>
                    <a:pt x="78289" y="62076"/>
                  </a:cubicBezTo>
                  <a:lnTo>
                    <a:pt x="78289" y="64424"/>
                  </a:lnTo>
                  <a:lnTo>
                    <a:pt x="6525" y="64424"/>
                  </a:lnTo>
                  <a:lnTo>
                    <a:pt x="6525" y="62076"/>
                  </a:lnTo>
                  <a:cubicBezTo>
                    <a:pt x="6590" y="61488"/>
                    <a:pt x="7112" y="59825"/>
                    <a:pt x="7406" y="59336"/>
                  </a:cubicBezTo>
                  <a:lnTo>
                    <a:pt x="42407" y="9003"/>
                  </a:lnTo>
                  <a:close/>
                  <a:moveTo>
                    <a:pt x="42407" y="0"/>
                  </a:moveTo>
                  <a:cubicBezTo>
                    <a:pt x="41330" y="0"/>
                    <a:pt x="40352" y="522"/>
                    <a:pt x="39732" y="1403"/>
                  </a:cubicBezTo>
                  <a:lnTo>
                    <a:pt x="1991" y="55682"/>
                  </a:lnTo>
                  <a:cubicBezTo>
                    <a:pt x="1958" y="55715"/>
                    <a:pt x="1958" y="55747"/>
                    <a:pt x="1926" y="55780"/>
                  </a:cubicBezTo>
                  <a:cubicBezTo>
                    <a:pt x="1045" y="57150"/>
                    <a:pt x="66" y="60249"/>
                    <a:pt x="1" y="61880"/>
                  </a:cubicBezTo>
                  <a:cubicBezTo>
                    <a:pt x="1" y="61913"/>
                    <a:pt x="1" y="61945"/>
                    <a:pt x="1" y="62010"/>
                  </a:cubicBezTo>
                  <a:lnTo>
                    <a:pt x="1" y="67686"/>
                  </a:lnTo>
                  <a:cubicBezTo>
                    <a:pt x="1" y="69480"/>
                    <a:pt x="1469" y="70948"/>
                    <a:pt x="3263" y="70948"/>
                  </a:cubicBezTo>
                  <a:lnTo>
                    <a:pt x="81551" y="70948"/>
                  </a:lnTo>
                  <a:cubicBezTo>
                    <a:pt x="83345" y="70948"/>
                    <a:pt x="84813" y="69480"/>
                    <a:pt x="84813" y="67686"/>
                  </a:cubicBezTo>
                  <a:lnTo>
                    <a:pt x="84813" y="61978"/>
                  </a:lnTo>
                  <a:cubicBezTo>
                    <a:pt x="84813" y="61945"/>
                    <a:pt x="84813" y="61913"/>
                    <a:pt x="84813" y="61880"/>
                  </a:cubicBezTo>
                  <a:cubicBezTo>
                    <a:pt x="84747" y="60249"/>
                    <a:pt x="83801" y="57150"/>
                    <a:pt x="82888" y="55780"/>
                  </a:cubicBezTo>
                  <a:cubicBezTo>
                    <a:pt x="82888" y="55747"/>
                    <a:pt x="82855" y="55715"/>
                    <a:pt x="82823" y="55682"/>
                  </a:cubicBezTo>
                  <a:lnTo>
                    <a:pt x="45082" y="1403"/>
                  </a:lnTo>
                  <a:cubicBezTo>
                    <a:pt x="44462" y="522"/>
                    <a:pt x="43483" y="0"/>
                    <a:pt x="424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3"/>
            <p:cNvSpPr/>
            <p:nvPr/>
          </p:nvSpPr>
          <p:spPr>
            <a:xfrm>
              <a:off x="3332925" y="1950650"/>
              <a:ext cx="937850" cy="713600"/>
            </a:xfrm>
            <a:custGeom>
              <a:rect b="b" l="l" r="r" t="t"/>
              <a:pathLst>
                <a:path extrusionOk="0" h="28544" w="37514">
                  <a:moveTo>
                    <a:pt x="27825" y="6525"/>
                  </a:moveTo>
                  <a:lnTo>
                    <a:pt x="18757" y="19540"/>
                  </a:lnTo>
                  <a:lnTo>
                    <a:pt x="9688" y="6525"/>
                  </a:lnTo>
                  <a:close/>
                  <a:moveTo>
                    <a:pt x="3458" y="1"/>
                  </a:moveTo>
                  <a:cubicBezTo>
                    <a:pt x="2251" y="1"/>
                    <a:pt x="1109" y="686"/>
                    <a:pt x="555" y="1762"/>
                  </a:cubicBezTo>
                  <a:cubicBezTo>
                    <a:pt x="0" y="2839"/>
                    <a:pt x="66" y="4143"/>
                    <a:pt x="783" y="5122"/>
                  </a:cubicBezTo>
                  <a:lnTo>
                    <a:pt x="16082" y="27140"/>
                  </a:lnTo>
                  <a:cubicBezTo>
                    <a:pt x="16702" y="28021"/>
                    <a:pt x="17680" y="28543"/>
                    <a:pt x="18757" y="28543"/>
                  </a:cubicBezTo>
                  <a:cubicBezTo>
                    <a:pt x="19833" y="28543"/>
                    <a:pt x="20812" y="28021"/>
                    <a:pt x="21432" y="27140"/>
                  </a:cubicBezTo>
                  <a:lnTo>
                    <a:pt x="36730" y="5122"/>
                  </a:lnTo>
                  <a:cubicBezTo>
                    <a:pt x="37448" y="4143"/>
                    <a:pt x="37513" y="2839"/>
                    <a:pt x="36959" y="1762"/>
                  </a:cubicBezTo>
                  <a:cubicBezTo>
                    <a:pt x="36404" y="686"/>
                    <a:pt x="35295" y="1"/>
                    <a:pt x="340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23"/>
          <p:cNvGrpSpPr/>
          <p:nvPr/>
        </p:nvGrpSpPr>
        <p:grpSpPr>
          <a:xfrm>
            <a:off x="7257879" y="1368369"/>
            <a:ext cx="210276" cy="331156"/>
            <a:chOff x="2143925" y="238125"/>
            <a:chExt cx="3316650" cy="5223275"/>
          </a:xfrm>
        </p:grpSpPr>
        <p:sp>
          <p:nvSpPr>
            <p:cNvPr id="789" name="Google Shape;789;p23"/>
            <p:cNvSpPr/>
            <p:nvPr/>
          </p:nvSpPr>
          <p:spPr>
            <a:xfrm>
              <a:off x="2143925" y="238125"/>
              <a:ext cx="3316650" cy="5223275"/>
            </a:xfrm>
            <a:custGeom>
              <a:rect b="b" l="l" r="r" t="t"/>
              <a:pathLst>
                <a:path extrusionOk="0" h="208931" w="132666">
                  <a:moveTo>
                    <a:pt x="71145" y="9753"/>
                  </a:moveTo>
                  <a:lnTo>
                    <a:pt x="59369" y="84290"/>
                  </a:lnTo>
                  <a:cubicBezTo>
                    <a:pt x="59206" y="85236"/>
                    <a:pt x="59499" y="86214"/>
                    <a:pt x="60119" y="86932"/>
                  </a:cubicBezTo>
                  <a:cubicBezTo>
                    <a:pt x="60739" y="87650"/>
                    <a:pt x="61620" y="88074"/>
                    <a:pt x="62598" y="88074"/>
                  </a:cubicBezTo>
                  <a:lnTo>
                    <a:pt x="120694" y="88074"/>
                  </a:lnTo>
                  <a:cubicBezTo>
                    <a:pt x="123238" y="88074"/>
                    <a:pt x="124511" y="88791"/>
                    <a:pt x="124869" y="89476"/>
                  </a:cubicBezTo>
                  <a:cubicBezTo>
                    <a:pt x="125196" y="90161"/>
                    <a:pt x="125065" y="91629"/>
                    <a:pt x="123630" y="93684"/>
                  </a:cubicBezTo>
                  <a:lnTo>
                    <a:pt x="50039" y="199210"/>
                  </a:lnTo>
                  <a:lnTo>
                    <a:pt x="50039" y="199210"/>
                  </a:lnTo>
                  <a:lnTo>
                    <a:pt x="63838" y="111625"/>
                  </a:lnTo>
                  <a:cubicBezTo>
                    <a:pt x="63968" y="110679"/>
                    <a:pt x="63707" y="109701"/>
                    <a:pt x="63087" y="108983"/>
                  </a:cubicBezTo>
                  <a:cubicBezTo>
                    <a:pt x="62468" y="108265"/>
                    <a:pt x="61554" y="107841"/>
                    <a:pt x="60608" y="107841"/>
                  </a:cubicBezTo>
                  <a:lnTo>
                    <a:pt x="11972" y="107841"/>
                  </a:lnTo>
                  <a:cubicBezTo>
                    <a:pt x="9852" y="107841"/>
                    <a:pt x="8253" y="107319"/>
                    <a:pt x="7797" y="106439"/>
                  </a:cubicBezTo>
                  <a:cubicBezTo>
                    <a:pt x="7340" y="105558"/>
                    <a:pt x="7829" y="103960"/>
                    <a:pt x="9036" y="102231"/>
                  </a:cubicBezTo>
                  <a:cubicBezTo>
                    <a:pt x="9036" y="102198"/>
                    <a:pt x="9069" y="102198"/>
                    <a:pt x="9069" y="102165"/>
                  </a:cubicBezTo>
                  <a:lnTo>
                    <a:pt x="71145" y="9753"/>
                  </a:lnTo>
                  <a:close/>
                  <a:moveTo>
                    <a:pt x="73297" y="0"/>
                  </a:moveTo>
                  <a:cubicBezTo>
                    <a:pt x="71047" y="0"/>
                    <a:pt x="68829" y="1664"/>
                    <a:pt x="66317" y="5252"/>
                  </a:cubicBezTo>
                  <a:cubicBezTo>
                    <a:pt x="66317" y="5284"/>
                    <a:pt x="66284" y="5284"/>
                    <a:pt x="66284" y="5317"/>
                  </a:cubicBezTo>
                  <a:lnTo>
                    <a:pt x="3654" y="98512"/>
                  </a:lnTo>
                  <a:cubicBezTo>
                    <a:pt x="1" y="103764"/>
                    <a:pt x="1077" y="107613"/>
                    <a:pt x="2023" y="109472"/>
                  </a:cubicBezTo>
                  <a:cubicBezTo>
                    <a:pt x="2969" y="111299"/>
                    <a:pt x="5546" y="114365"/>
                    <a:pt x="11972" y="114365"/>
                  </a:cubicBezTo>
                  <a:lnTo>
                    <a:pt x="56792" y="114365"/>
                  </a:lnTo>
                  <a:lnTo>
                    <a:pt x="43450" y="199112"/>
                  </a:lnTo>
                  <a:cubicBezTo>
                    <a:pt x="42863" y="203157"/>
                    <a:pt x="43222" y="205799"/>
                    <a:pt x="44592" y="207397"/>
                  </a:cubicBezTo>
                  <a:cubicBezTo>
                    <a:pt x="45440" y="208376"/>
                    <a:pt x="46614" y="208930"/>
                    <a:pt x="47887" y="208930"/>
                  </a:cubicBezTo>
                  <a:cubicBezTo>
                    <a:pt x="50170" y="208930"/>
                    <a:pt x="52388" y="207267"/>
                    <a:pt x="54900" y="203678"/>
                  </a:cubicBezTo>
                  <a:lnTo>
                    <a:pt x="128980" y="97403"/>
                  </a:lnTo>
                  <a:cubicBezTo>
                    <a:pt x="132666" y="92151"/>
                    <a:pt x="131589" y="88302"/>
                    <a:pt x="130643" y="86443"/>
                  </a:cubicBezTo>
                  <a:cubicBezTo>
                    <a:pt x="129697" y="84616"/>
                    <a:pt x="127120" y="81550"/>
                    <a:pt x="120694" y="81550"/>
                  </a:cubicBezTo>
                  <a:lnTo>
                    <a:pt x="66415" y="81550"/>
                  </a:lnTo>
                  <a:lnTo>
                    <a:pt x="77734" y="9819"/>
                  </a:lnTo>
                  <a:cubicBezTo>
                    <a:pt x="78354" y="5774"/>
                    <a:pt x="77995" y="3132"/>
                    <a:pt x="76625" y="1533"/>
                  </a:cubicBezTo>
                  <a:cubicBezTo>
                    <a:pt x="75777" y="555"/>
                    <a:pt x="74602" y="0"/>
                    <a:pt x="73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3"/>
            <p:cNvSpPr/>
            <p:nvPr/>
          </p:nvSpPr>
          <p:spPr>
            <a:xfrm>
              <a:off x="3354950" y="1405375"/>
              <a:ext cx="264225" cy="683950"/>
            </a:xfrm>
            <a:custGeom>
              <a:rect b="b" l="l" r="r" t="t"/>
              <a:pathLst>
                <a:path extrusionOk="0" h="27358" w="10569">
                  <a:moveTo>
                    <a:pt x="7014" y="1"/>
                  </a:moveTo>
                  <a:cubicBezTo>
                    <a:pt x="5456" y="1"/>
                    <a:pt x="4110" y="1129"/>
                    <a:pt x="3849" y="2696"/>
                  </a:cubicBezTo>
                  <a:lnTo>
                    <a:pt x="294" y="23541"/>
                  </a:lnTo>
                  <a:cubicBezTo>
                    <a:pt x="0" y="25335"/>
                    <a:pt x="1207" y="26998"/>
                    <a:pt x="2969" y="27292"/>
                  </a:cubicBezTo>
                  <a:cubicBezTo>
                    <a:pt x="3164" y="27324"/>
                    <a:pt x="3327" y="27357"/>
                    <a:pt x="3523" y="27357"/>
                  </a:cubicBezTo>
                  <a:cubicBezTo>
                    <a:pt x="5089" y="27357"/>
                    <a:pt x="6459" y="26215"/>
                    <a:pt x="6720" y="24650"/>
                  </a:cubicBezTo>
                  <a:lnTo>
                    <a:pt x="10275" y="3806"/>
                  </a:lnTo>
                  <a:cubicBezTo>
                    <a:pt x="10569" y="2011"/>
                    <a:pt x="9362" y="348"/>
                    <a:pt x="7601" y="54"/>
                  </a:cubicBezTo>
                  <a:cubicBezTo>
                    <a:pt x="7403" y="18"/>
                    <a:pt x="7206" y="1"/>
                    <a:pt x="70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3"/>
            <p:cNvSpPr/>
            <p:nvPr/>
          </p:nvSpPr>
          <p:spPr>
            <a:xfrm>
              <a:off x="4601825" y="2686575"/>
              <a:ext cx="293625" cy="319350"/>
            </a:xfrm>
            <a:custGeom>
              <a:rect b="b" l="l" r="r" t="t"/>
              <a:pathLst>
                <a:path extrusionOk="0" h="12774" w="11745">
                  <a:moveTo>
                    <a:pt x="8064" y="0"/>
                  </a:moveTo>
                  <a:cubicBezTo>
                    <a:pt x="7028" y="0"/>
                    <a:pt x="6007" y="484"/>
                    <a:pt x="5383" y="1389"/>
                  </a:cubicBezTo>
                  <a:lnTo>
                    <a:pt x="1012" y="7620"/>
                  </a:lnTo>
                  <a:cubicBezTo>
                    <a:pt x="1" y="9120"/>
                    <a:pt x="360" y="11143"/>
                    <a:pt x="1828" y="12187"/>
                  </a:cubicBezTo>
                  <a:cubicBezTo>
                    <a:pt x="2415" y="12578"/>
                    <a:pt x="3067" y="12774"/>
                    <a:pt x="3687" y="12774"/>
                  </a:cubicBezTo>
                  <a:cubicBezTo>
                    <a:pt x="4731" y="12774"/>
                    <a:pt x="5742" y="12285"/>
                    <a:pt x="6362" y="11371"/>
                  </a:cubicBezTo>
                  <a:lnTo>
                    <a:pt x="10733" y="5108"/>
                  </a:lnTo>
                  <a:cubicBezTo>
                    <a:pt x="11744" y="3640"/>
                    <a:pt x="11385" y="1618"/>
                    <a:pt x="9917" y="574"/>
                  </a:cubicBezTo>
                  <a:cubicBezTo>
                    <a:pt x="9355" y="187"/>
                    <a:pt x="8707" y="0"/>
                    <a:pt x="80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3"/>
            <p:cNvSpPr/>
            <p:nvPr/>
          </p:nvSpPr>
          <p:spPr>
            <a:xfrm>
              <a:off x="3900500" y="3083150"/>
              <a:ext cx="718475" cy="929100"/>
            </a:xfrm>
            <a:custGeom>
              <a:rect b="b" l="l" r="r" t="t"/>
              <a:pathLst>
                <a:path extrusionOk="0" h="37164" w="28739">
                  <a:moveTo>
                    <a:pt x="25044" y="0"/>
                  </a:moveTo>
                  <a:cubicBezTo>
                    <a:pt x="24014" y="0"/>
                    <a:pt x="22999" y="491"/>
                    <a:pt x="22378" y="1412"/>
                  </a:cubicBezTo>
                  <a:lnTo>
                    <a:pt x="1012" y="32042"/>
                  </a:lnTo>
                  <a:cubicBezTo>
                    <a:pt x="1" y="33510"/>
                    <a:pt x="360" y="35533"/>
                    <a:pt x="1828" y="36577"/>
                  </a:cubicBezTo>
                  <a:cubicBezTo>
                    <a:pt x="2415" y="36968"/>
                    <a:pt x="3034" y="37164"/>
                    <a:pt x="3687" y="37164"/>
                  </a:cubicBezTo>
                  <a:cubicBezTo>
                    <a:pt x="4731" y="37164"/>
                    <a:pt x="5742" y="36674"/>
                    <a:pt x="6362" y="35761"/>
                  </a:cubicBezTo>
                  <a:lnTo>
                    <a:pt x="27728" y="5131"/>
                  </a:lnTo>
                  <a:cubicBezTo>
                    <a:pt x="28739" y="3663"/>
                    <a:pt x="28380" y="1608"/>
                    <a:pt x="26912" y="597"/>
                  </a:cubicBezTo>
                  <a:cubicBezTo>
                    <a:pt x="26346" y="194"/>
                    <a:pt x="25692" y="0"/>
                    <a:pt x="250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24"/>
          <p:cNvSpPr txBox="1"/>
          <p:nvPr>
            <p:ph type="ctrTitle"/>
          </p:nvPr>
        </p:nvSpPr>
        <p:spPr>
          <a:xfrm>
            <a:off x="3106091" y="-59257"/>
            <a:ext cx="29385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HARDWARE REQUIREMENTS</a:t>
            </a:r>
            <a:endParaRPr>
              <a:solidFill>
                <a:srgbClr val="F3F3F3"/>
              </a:solidFill>
            </a:endParaRPr>
          </a:p>
        </p:txBody>
      </p:sp>
      <p:pic>
        <p:nvPicPr>
          <p:cNvPr id="798" name="Google Shape;798;p24"/>
          <p:cNvPicPr preferRelativeResize="0"/>
          <p:nvPr/>
        </p:nvPicPr>
        <p:blipFill rotWithShape="1">
          <a:blip r:embed="rId4">
            <a:alphaModFix/>
          </a:blip>
          <a:srcRect b="2555" l="5927" r="2176" t="2782"/>
          <a:stretch/>
        </p:blipFill>
        <p:spPr>
          <a:xfrm>
            <a:off x="2981325" y="1045675"/>
            <a:ext cx="3324224" cy="3420649"/>
          </a:xfrm>
          <a:prstGeom prst="rect">
            <a:avLst/>
          </a:prstGeom>
          <a:noFill/>
          <a:ln>
            <a:noFill/>
          </a:ln>
        </p:spPr>
      </p:pic>
      <p:sp>
        <p:nvSpPr>
          <p:cNvPr id="799" name="Google Shape;799;p24"/>
          <p:cNvSpPr txBox="1"/>
          <p:nvPr>
            <p:ph idx="7" type="ctrTitle"/>
          </p:nvPr>
        </p:nvSpPr>
        <p:spPr>
          <a:xfrm>
            <a:off x="504925" y="1367607"/>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solidFill>
                  <a:srgbClr val="F3F3F3"/>
                </a:solidFill>
                <a:latin typeface="Teko"/>
                <a:ea typeface="Teko"/>
                <a:cs typeface="Teko"/>
                <a:sym typeface="Teko"/>
              </a:rPr>
              <a:t>MODERN OPERATING SYSTEM</a:t>
            </a:r>
            <a:endParaRPr>
              <a:solidFill>
                <a:srgbClr val="F3F3F3"/>
              </a:solidFill>
              <a:latin typeface="Teko"/>
              <a:ea typeface="Teko"/>
              <a:cs typeface="Teko"/>
              <a:sym typeface="Teko"/>
            </a:endParaRPr>
          </a:p>
        </p:txBody>
      </p:sp>
      <p:sp>
        <p:nvSpPr>
          <p:cNvPr id="800" name="Google Shape;800;p24"/>
          <p:cNvSpPr txBox="1"/>
          <p:nvPr>
            <p:ph idx="3" type="ctrTitle"/>
          </p:nvPr>
        </p:nvSpPr>
        <p:spPr>
          <a:xfrm>
            <a:off x="6531363" y="92371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F3F3F3"/>
                </a:solidFill>
                <a:latin typeface="Teko"/>
                <a:ea typeface="Teko"/>
                <a:cs typeface="Teko"/>
                <a:sym typeface="Teko"/>
              </a:rPr>
              <a:t>32/64 BIT CPU</a:t>
            </a:r>
            <a:endParaRPr>
              <a:solidFill>
                <a:srgbClr val="F3F3F3"/>
              </a:solidFill>
              <a:latin typeface="Teko"/>
              <a:ea typeface="Teko"/>
              <a:cs typeface="Teko"/>
              <a:sym typeface="Teko"/>
            </a:endParaRPr>
          </a:p>
        </p:txBody>
      </p:sp>
      <p:sp>
        <p:nvSpPr>
          <p:cNvPr id="801" name="Google Shape;801;p24"/>
          <p:cNvSpPr txBox="1"/>
          <p:nvPr>
            <p:ph idx="5" type="ctrTitle"/>
          </p:nvPr>
        </p:nvSpPr>
        <p:spPr>
          <a:xfrm>
            <a:off x="6531350" y="278846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F3F3F3"/>
                </a:solidFill>
                <a:latin typeface="Teko"/>
                <a:ea typeface="Teko"/>
                <a:cs typeface="Teko"/>
                <a:sym typeface="Teko"/>
              </a:rPr>
              <a:t>1 GB FREE DISK SPACE</a:t>
            </a:r>
            <a:endParaRPr>
              <a:solidFill>
                <a:srgbClr val="F3F3F3"/>
              </a:solidFill>
              <a:latin typeface="Teko"/>
              <a:ea typeface="Teko"/>
              <a:cs typeface="Teko"/>
              <a:sym typeface="Teko"/>
            </a:endParaRPr>
          </a:p>
        </p:txBody>
      </p:sp>
      <p:sp>
        <p:nvSpPr>
          <p:cNvPr id="802" name="Google Shape;802;p24"/>
          <p:cNvSpPr txBox="1"/>
          <p:nvPr>
            <p:ph idx="2" type="ctrTitle"/>
          </p:nvPr>
        </p:nvSpPr>
        <p:spPr>
          <a:xfrm>
            <a:off x="504913" y="3206550"/>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solidFill>
                  <a:srgbClr val="F3F3F3"/>
                </a:solidFill>
                <a:latin typeface="Teko"/>
                <a:ea typeface="Teko"/>
                <a:cs typeface="Teko"/>
                <a:sym typeface="Teko"/>
              </a:rPr>
              <a:t>4 GB RAM</a:t>
            </a:r>
            <a:endParaRPr>
              <a:solidFill>
                <a:srgbClr val="F3F3F3"/>
              </a:solidFill>
              <a:latin typeface="Teko"/>
              <a:ea typeface="Teko"/>
              <a:cs typeface="Teko"/>
              <a:sym typeface="Teko"/>
            </a:endParaRPr>
          </a:p>
        </p:txBody>
      </p:sp>
      <p:sp>
        <p:nvSpPr>
          <p:cNvPr id="803" name="Google Shape;803;p24"/>
          <p:cNvSpPr/>
          <p:nvPr/>
        </p:nvSpPr>
        <p:spPr>
          <a:xfrm>
            <a:off x="4510200" y="37253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4"/>
          <p:cNvSpPr/>
          <p:nvPr/>
        </p:nvSpPr>
        <p:spPr>
          <a:xfrm>
            <a:off x="5550600" y="26903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4"/>
          <p:cNvSpPr/>
          <p:nvPr/>
        </p:nvSpPr>
        <p:spPr>
          <a:xfrm>
            <a:off x="4510200" y="16557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6" name="Google Shape;806;p24"/>
          <p:cNvCxnSpPr>
            <a:stCxn id="805" idx="3"/>
          </p:cNvCxnSpPr>
          <p:nvPr/>
        </p:nvCxnSpPr>
        <p:spPr>
          <a:xfrm flipH="1" rot="10800000">
            <a:off x="4633800" y="1369825"/>
            <a:ext cx="1878300" cy="347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807" name="Google Shape;807;p24"/>
          <p:cNvCxnSpPr>
            <a:stCxn id="804" idx="3"/>
          </p:cNvCxnSpPr>
          <p:nvPr/>
        </p:nvCxnSpPr>
        <p:spPr>
          <a:xfrm>
            <a:off x="5674200" y="2752100"/>
            <a:ext cx="864900" cy="4668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808" name="Google Shape;808;p24"/>
          <p:cNvCxnSpPr/>
          <p:nvPr/>
        </p:nvCxnSpPr>
        <p:spPr>
          <a:xfrm rot="10800000">
            <a:off x="2382300" y="1828875"/>
            <a:ext cx="1119900" cy="869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809" name="Google Shape;809;p24"/>
          <p:cNvCxnSpPr>
            <a:stCxn id="803" idx="1"/>
          </p:cNvCxnSpPr>
          <p:nvPr/>
        </p:nvCxnSpPr>
        <p:spPr>
          <a:xfrm rot="10800000">
            <a:off x="2377200" y="3641625"/>
            <a:ext cx="2133000" cy="145500"/>
          </a:xfrm>
          <a:prstGeom prst="bentConnector3">
            <a:avLst>
              <a:gd fmla="val 50000" name="adj1"/>
            </a:avLst>
          </a:prstGeom>
          <a:noFill/>
          <a:ln cap="flat" cmpd="sng" w="9525">
            <a:solidFill>
              <a:schemeClr val="lt2"/>
            </a:solidFill>
            <a:prstDash val="lgDash"/>
            <a:round/>
            <a:headEnd len="sm" w="sm" type="none"/>
            <a:tailEnd len="sm" w="sm" type="none"/>
          </a:ln>
        </p:spPr>
      </p:cxnSp>
      <p:grpSp>
        <p:nvGrpSpPr>
          <p:cNvPr id="810" name="Google Shape;810;p24"/>
          <p:cNvGrpSpPr/>
          <p:nvPr/>
        </p:nvGrpSpPr>
        <p:grpSpPr>
          <a:xfrm>
            <a:off x="4386421" y="2608276"/>
            <a:ext cx="377870" cy="288096"/>
            <a:chOff x="1190625" y="858100"/>
            <a:chExt cx="5219200" cy="3979225"/>
          </a:xfrm>
        </p:grpSpPr>
        <p:sp>
          <p:nvSpPr>
            <p:cNvPr id="811" name="Google Shape;811;p24"/>
            <p:cNvSpPr/>
            <p:nvPr/>
          </p:nvSpPr>
          <p:spPr>
            <a:xfrm>
              <a:off x="1190625" y="1346375"/>
              <a:ext cx="309900" cy="300125"/>
            </a:xfrm>
            <a:custGeom>
              <a:rect b="b" l="l" r="r" t="t"/>
              <a:pathLst>
                <a:path extrusionOk="0" h="12005" w="12396">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4"/>
            <p:cNvSpPr/>
            <p:nvPr/>
          </p:nvSpPr>
          <p:spPr>
            <a:xfrm>
              <a:off x="6099900" y="1346375"/>
              <a:ext cx="309925" cy="300125"/>
            </a:xfrm>
            <a:custGeom>
              <a:rect b="b" l="l" r="r" t="t"/>
              <a:pathLst>
                <a:path extrusionOk="0" h="12005" w="12397">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4"/>
            <p:cNvSpPr/>
            <p:nvPr/>
          </p:nvSpPr>
          <p:spPr>
            <a:xfrm>
              <a:off x="1190625" y="4048925"/>
              <a:ext cx="309900" cy="300125"/>
            </a:xfrm>
            <a:custGeom>
              <a:rect b="b" l="l" r="r" t="t"/>
              <a:pathLst>
                <a:path extrusionOk="0" h="12005" w="12396">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4"/>
            <p:cNvSpPr/>
            <p:nvPr/>
          </p:nvSpPr>
          <p:spPr>
            <a:xfrm>
              <a:off x="6099900" y="4048925"/>
              <a:ext cx="309925" cy="300125"/>
            </a:xfrm>
            <a:custGeom>
              <a:rect b="b" l="l" r="r" t="t"/>
              <a:pathLst>
                <a:path extrusionOk="0" h="12005" w="12397">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4"/>
            <p:cNvSpPr/>
            <p:nvPr/>
          </p:nvSpPr>
          <p:spPr>
            <a:xfrm>
              <a:off x="3612650" y="858100"/>
              <a:ext cx="375150" cy="257500"/>
            </a:xfrm>
            <a:custGeom>
              <a:rect b="b" l="l" r="r" t="t"/>
              <a:pathLst>
                <a:path extrusionOk="0" h="10300" w="15006">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4"/>
            <p:cNvSpPr/>
            <p:nvPr/>
          </p:nvSpPr>
          <p:spPr>
            <a:xfrm>
              <a:off x="3612650" y="4579400"/>
              <a:ext cx="375150" cy="257925"/>
            </a:xfrm>
            <a:custGeom>
              <a:rect b="b" l="l" r="r" t="t"/>
              <a:pathLst>
                <a:path extrusionOk="0" h="10317" w="15006">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4"/>
            <p:cNvSpPr/>
            <p:nvPr/>
          </p:nvSpPr>
          <p:spPr>
            <a:xfrm>
              <a:off x="3203250" y="2222225"/>
              <a:ext cx="1193925" cy="1250975"/>
            </a:xfrm>
            <a:custGeom>
              <a:rect b="b" l="l" r="r" t="t"/>
              <a:pathLst>
                <a:path extrusionOk="0" h="50039" w="47757">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4"/>
            <p:cNvSpPr/>
            <p:nvPr/>
          </p:nvSpPr>
          <p:spPr>
            <a:xfrm>
              <a:off x="1243625" y="1283575"/>
              <a:ext cx="5113175" cy="3129100"/>
            </a:xfrm>
            <a:custGeom>
              <a:rect b="b" l="l" r="r" t="t"/>
              <a:pathLst>
                <a:path extrusionOk="0" h="125164" w="204527">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4"/>
            <p:cNvSpPr/>
            <p:nvPr/>
          </p:nvSpPr>
          <p:spPr>
            <a:xfrm>
              <a:off x="4627125" y="2767775"/>
              <a:ext cx="307450" cy="685875"/>
            </a:xfrm>
            <a:custGeom>
              <a:rect b="b" l="l" r="r" t="t"/>
              <a:pathLst>
                <a:path extrusionOk="0" h="27435" w="12298">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4"/>
            <p:cNvSpPr/>
            <p:nvPr/>
          </p:nvSpPr>
          <p:spPr>
            <a:xfrm>
              <a:off x="4238125" y="1853850"/>
              <a:ext cx="565150" cy="541275"/>
            </a:xfrm>
            <a:custGeom>
              <a:rect b="b" l="l" r="r" t="t"/>
              <a:pathLst>
                <a:path extrusionOk="0" h="21651" w="22606">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4"/>
            <p:cNvSpPr/>
            <p:nvPr/>
          </p:nvSpPr>
          <p:spPr>
            <a:xfrm>
              <a:off x="2665850" y="2242850"/>
              <a:ext cx="306650" cy="683975"/>
            </a:xfrm>
            <a:custGeom>
              <a:rect b="b" l="l" r="r" t="t"/>
              <a:pathLst>
                <a:path extrusionOk="0" h="27359" w="12266">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4"/>
            <p:cNvSpPr/>
            <p:nvPr/>
          </p:nvSpPr>
          <p:spPr>
            <a:xfrm>
              <a:off x="2796325" y="3299700"/>
              <a:ext cx="564350" cy="541300"/>
            </a:xfrm>
            <a:custGeom>
              <a:rect b="b" l="l" r="r" t="t"/>
              <a:pathLst>
                <a:path extrusionOk="0" h="21652" w="22574">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4"/>
            <p:cNvSpPr/>
            <p:nvPr/>
          </p:nvSpPr>
          <p:spPr>
            <a:xfrm>
              <a:off x="3723550" y="3685450"/>
              <a:ext cx="694000" cy="296625"/>
            </a:xfrm>
            <a:custGeom>
              <a:rect b="b" l="l" r="r" t="t"/>
              <a:pathLst>
                <a:path extrusionOk="0" h="11865" w="2776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4"/>
            <p:cNvSpPr/>
            <p:nvPr/>
          </p:nvSpPr>
          <p:spPr>
            <a:xfrm>
              <a:off x="3182050" y="1713350"/>
              <a:ext cx="694025" cy="297675"/>
            </a:xfrm>
            <a:custGeom>
              <a:rect b="b" l="l" r="r" t="t"/>
              <a:pathLst>
                <a:path extrusionOk="0" h="11907" w="27761">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5" name="Google Shape;825;p24"/>
          <p:cNvSpPr/>
          <p:nvPr/>
        </p:nvSpPr>
        <p:spPr>
          <a:xfrm>
            <a:off x="3440275" y="26328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25"/>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chemeClr val="lt2"/>
                </a:solidFill>
              </a:rPr>
              <a:t>SOFTWARE REQUIREMENTS</a:t>
            </a:r>
            <a:endParaRPr>
              <a:solidFill>
                <a:schemeClr val="lt2"/>
              </a:solidFill>
            </a:endParaRPr>
          </a:p>
        </p:txBody>
      </p:sp>
      <p:pic>
        <p:nvPicPr>
          <p:cNvPr id="831" name="Google Shape;831;p25"/>
          <p:cNvPicPr preferRelativeResize="0"/>
          <p:nvPr/>
        </p:nvPicPr>
        <p:blipFill rotWithShape="1">
          <a:blip r:embed="rId4">
            <a:alphaModFix/>
          </a:blip>
          <a:srcRect b="17948" l="13342" r="8992" t="21492"/>
          <a:stretch/>
        </p:blipFill>
        <p:spPr>
          <a:xfrm>
            <a:off x="1927856" y="1121050"/>
            <a:ext cx="5214301" cy="3264924"/>
          </a:xfrm>
          <a:prstGeom prst="rect">
            <a:avLst/>
          </a:prstGeom>
          <a:noFill/>
          <a:ln>
            <a:noFill/>
          </a:ln>
        </p:spPr>
      </p:pic>
      <p:sp>
        <p:nvSpPr>
          <p:cNvPr id="832" name="Google Shape;832;p25"/>
          <p:cNvSpPr txBox="1"/>
          <p:nvPr>
            <p:ph idx="4294967295" type="ctrTitle"/>
          </p:nvPr>
        </p:nvSpPr>
        <p:spPr>
          <a:xfrm>
            <a:off x="6891768" y="1775000"/>
            <a:ext cx="1118091" cy="64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Teko"/>
              <a:buNone/>
            </a:pPr>
            <a:r>
              <a:rPr b="0" i="0" lang="en-US" sz="1800" u="none" cap="none" strike="noStrike">
                <a:solidFill>
                  <a:srgbClr val="F3F3F3"/>
                </a:solidFill>
                <a:latin typeface="Teko"/>
                <a:ea typeface="Teko"/>
                <a:cs typeface="Teko"/>
                <a:sym typeface="Teko"/>
              </a:rPr>
              <a:t>COMPILER/</a:t>
            </a:r>
            <a:br>
              <a:rPr b="0" i="0" lang="en-US" sz="1800" u="none" cap="none" strike="noStrike">
                <a:solidFill>
                  <a:srgbClr val="F3F3F3"/>
                </a:solidFill>
                <a:latin typeface="Teko"/>
                <a:ea typeface="Teko"/>
                <a:cs typeface="Teko"/>
                <a:sym typeface="Teko"/>
              </a:rPr>
            </a:br>
            <a:r>
              <a:rPr b="0" i="0" lang="en-US" sz="1800" u="none" cap="none" strike="noStrike">
                <a:solidFill>
                  <a:srgbClr val="F3F3F3"/>
                </a:solidFill>
                <a:latin typeface="Teko"/>
                <a:ea typeface="Teko"/>
                <a:cs typeface="Teko"/>
                <a:sym typeface="Teko"/>
              </a:rPr>
              <a:t>CODE EDITOR:</a:t>
            </a:r>
            <a:br>
              <a:rPr b="0" i="0" lang="en-US" sz="1800" u="none" cap="none" strike="noStrike">
                <a:solidFill>
                  <a:srgbClr val="F3F3F3"/>
                </a:solidFill>
                <a:latin typeface="Teko"/>
                <a:ea typeface="Teko"/>
                <a:cs typeface="Teko"/>
                <a:sym typeface="Teko"/>
              </a:rPr>
            </a:br>
            <a:r>
              <a:rPr b="0" i="0" lang="en-US" sz="1800" u="none" cap="none" strike="noStrike">
                <a:solidFill>
                  <a:srgbClr val="F3F3F3"/>
                </a:solidFill>
                <a:latin typeface="Teko"/>
                <a:ea typeface="Teko"/>
                <a:cs typeface="Teko"/>
                <a:sym typeface="Teko"/>
              </a:rPr>
              <a:t>ATOM</a:t>
            </a:r>
            <a:br>
              <a:rPr b="0" i="0" lang="en-US" sz="1800" u="none" cap="none" strike="noStrike">
                <a:solidFill>
                  <a:srgbClr val="F3F3F3"/>
                </a:solidFill>
                <a:latin typeface="Teko"/>
                <a:ea typeface="Teko"/>
                <a:cs typeface="Teko"/>
                <a:sym typeface="Teko"/>
              </a:rPr>
            </a:br>
            <a:endParaRPr b="0" i="0" sz="1800" u="none" cap="none" strike="noStrike">
              <a:solidFill>
                <a:srgbClr val="F3F3F3"/>
              </a:solidFill>
              <a:latin typeface="Teko"/>
              <a:ea typeface="Teko"/>
              <a:cs typeface="Teko"/>
              <a:sym typeface="Teko"/>
            </a:endParaRPr>
          </a:p>
        </p:txBody>
      </p:sp>
      <p:sp>
        <p:nvSpPr>
          <p:cNvPr id="833" name="Google Shape;833;p25"/>
          <p:cNvSpPr txBox="1"/>
          <p:nvPr>
            <p:ph idx="4294967295" type="ctrTitle"/>
          </p:nvPr>
        </p:nvSpPr>
        <p:spPr>
          <a:xfrm>
            <a:off x="1240465" y="2884375"/>
            <a:ext cx="934286" cy="644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lt1"/>
              </a:buClr>
              <a:buSzPts val="2800"/>
              <a:buFont typeface="Teko"/>
              <a:buNone/>
            </a:pPr>
            <a:r>
              <a:rPr b="0" i="0" lang="en-US" sz="1800" u="none" cap="none" strike="noStrike">
                <a:solidFill>
                  <a:srgbClr val="F3F3F3"/>
                </a:solidFill>
                <a:latin typeface="Teko"/>
                <a:ea typeface="Teko"/>
                <a:cs typeface="Teko"/>
                <a:sym typeface="Teko"/>
              </a:rPr>
              <a:t>LANGUAGE:</a:t>
            </a:r>
            <a:br>
              <a:rPr b="0" i="0" lang="en-US" sz="1800" u="none" cap="none" strike="noStrike">
                <a:solidFill>
                  <a:srgbClr val="F3F3F3"/>
                </a:solidFill>
                <a:latin typeface="Teko"/>
                <a:ea typeface="Teko"/>
                <a:cs typeface="Teko"/>
                <a:sym typeface="Teko"/>
              </a:rPr>
            </a:br>
            <a:r>
              <a:rPr b="0" i="0" lang="en-US" sz="1800" u="none" cap="none" strike="noStrike">
                <a:solidFill>
                  <a:srgbClr val="F3F3F3"/>
                </a:solidFill>
                <a:latin typeface="Teko"/>
                <a:ea typeface="Teko"/>
                <a:cs typeface="Teko"/>
                <a:sym typeface="Teko"/>
              </a:rPr>
              <a:t>PYTHON 3</a:t>
            </a:r>
            <a:endParaRPr b="0" i="0" sz="1800" u="none" cap="none" strike="noStrike">
              <a:solidFill>
                <a:srgbClr val="F3F3F3"/>
              </a:solidFill>
              <a:latin typeface="Teko"/>
              <a:ea typeface="Teko"/>
              <a:cs typeface="Teko"/>
              <a:sym typeface="Teko"/>
            </a:endParaRPr>
          </a:p>
        </p:txBody>
      </p:sp>
      <p:grpSp>
        <p:nvGrpSpPr>
          <p:cNvPr id="834" name="Google Shape;834;p25"/>
          <p:cNvGrpSpPr/>
          <p:nvPr/>
        </p:nvGrpSpPr>
        <p:grpSpPr>
          <a:xfrm>
            <a:off x="6936451" y="1541764"/>
            <a:ext cx="595955" cy="233233"/>
            <a:chOff x="1190625" y="1823450"/>
            <a:chExt cx="5209400" cy="2038750"/>
          </a:xfrm>
        </p:grpSpPr>
        <p:sp>
          <p:nvSpPr>
            <p:cNvPr id="835" name="Google Shape;835;p25"/>
            <p:cNvSpPr/>
            <p:nvPr/>
          </p:nvSpPr>
          <p:spPr>
            <a:xfrm>
              <a:off x="2740050" y="2801975"/>
              <a:ext cx="1968650" cy="570925"/>
            </a:xfrm>
            <a:custGeom>
              <a:rect b="b" l="l" r="r" t="t"/>
              <a:pathLst>
                <a:path extrusionOk="0" h="22837" w="78746">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5"/>
            <p:cNvSpPr/>
            <p:nvPr/>
          </p:nvSpPr>
          <p:spPr>
            <a:xfrm>
              <a:off x="1190625" y="1823450"/>
              <a:ext cx="5209400" cy="2038750"/>
            </a:xfrm>
            <a:custGeom>
              <a:rect b="b" l="l" r="r" t="t"/>
              <a:pathLst>
                <a:path extrusionOk="0" h="81550" w="208376">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5"/>
            <p:cNvSpPr/>
            <p:nvPr/>
          </p:nvSpPr>
          <p:spPr>
            <a:xfrm>
              <a:off x="1761450" y="2965125"/>
              <a:ext cx="652425" cy="652425"/>
            </a:xfrm>
            <a:custGeom>
              <a:rect b="b" l="l" r="r" t="t"/>
              <a:pathLst>
                <a:path extrusionOk="0" h="26097" w="26097">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5"/>
            <p:cNvSpPr/>
            <p:nvPr/>
          </p:nvSpPr>
          <p:spPr>
            <a:xfrm>
              <a:off x="5105000" y="2965125"/>
              <a:ext cx="652425" cy="652425"/>
            </a:xfrm>
            <a:custGeom>
              <a:rect b="b" l="l" r="r" t="t"/>
              <a:pathLst>
                <a:path extrusionOk="0" h="26097" w="26097">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 name="Google Shape;839;p25"/>
          <p:cNvGrpSpPr/>
          <p:nvPr/>
        </p:nvGrpSpPr>
        <p:grpSpPr>
          <a:xfrm>
            <a:off x="1744263" y="2385947"/>
            <a:ext cx="358252" cy="498434"/>
            <a:chOff x="1924550" y="238125"/>
            <a:chExt cx="3751325" cy="5219200"/>
          </a:xfrm>
        </p:grpSpPr>
        <p:sp>
          <p:nvSpPr>
            <p:cNvPr id="840" name="Google Shape;840;p25"/>
            <p:cNvSpPr/>
            <p:nvPr/>
          </p:nvSpPr>
          <p:spPr>
            <a:xfrm>
              <a:off x="1924550" y="238125"/>
              <a:ext cx="3751325" cy="5219200"/>
            </a:xfrm>
            <a:custGeom>
              <a:rect b="b" l="l" r="r" t="t"/>
              <a:pathLst>
                <a:path extrusionOk="0" h="208768" w="150053">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5"/>
            <p:cNvSpPr/>
            <p:nvPr/>
          </p:nvSpPr>
          <p:spPr>
            <a:xfrm>
              <a:off x="3389200" y="1296625"/>
              <a:ext cx="818775" cy="818775"/>
            </a:xfrm>
            <a:custGeom>
              <a:rect b="b" l="l" r="r" t="t"/>
              <a:pathLst>
                <a:path extrusionOk="0" h="32751" w="32751">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5"/>
            <p:cNvSpPr/>
            <p:nvPr/>
          </p:nvSpPr>
          <p:spPr>
            <a:xfrm>
              <a:off x="3555550" y="645850"/>
              <a:ext cx="489325" cy="163125"/>
            </a:xfrm>
            <a:custGeom>
              <a:rect b="b" l="l" r="r" t="t"/>
              <a:pathLst>
                <a:path extrusionOk="0" h="6525" w="19573">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pic>
        <p:nvPicPr>
          <p:cNvPr id="847" name="Google Shape;847;p26"/>
          <p:cNvPicPr preferRelativeResize="0"/>
          <p:nvPr/>
        </p:nvPicPr>
        <p:blipFill rotWithShape="1">
          <a:blip r:embed="rId4">
            <a:alphaModFix/>
          </a:blip>
          <a:srcRect b="0" l="0" r="0" t="63907"/>
          <a:stretch/>
        </p:blipFill>
        <p:spPr>
          <a:xfrm>
            <a:off x="-190539" y="3430716"/>
            <a:ext cx="9574502" cy="1943800"/>
          </a:xfrm>
          <a:prstGeom prst="rect">
            <a:avLst/>
          </a:prstGeom>
          <a:noFill/>
          <a:ln>
            <a:noFill/>
          </a:ln>
        </p:spPr>
      </p:pic>
      <p:sp>
        <p:nvSpPr>
          <p:cNvPr id="848" name="Google Shape;848;p26"/>
          <p:cNvSpPr txBox="1"/>
          <p:nvPr>
            <p:ph idx="1" type="subTitle"/>
          </p:nvPr>
        </p:nvSpPr>
        <p:spPr>
          <a:xfrm flipH="1">
            <a:off x="2428162" y="2260716"/>
            <a:ext cx="4337100" cy="1170000"/>
          </a:xfrm>
          <a:prstGeom prst="rect">
            <a:avLst/>
          </a:prstGeom>
          <a:noFill/>
          <a:ln>
            <a:noFill/>
          </a:ln>
        </p:spPr>
        <p:txBody>
          <a:bodyPr anchorCtr="0" anchor="ctr" bIns="91425" lIns="91425" spcFirstLastPara="1" rIns="91425" wrap="square" tIns="91425">
            <a:noAutofit/>
          </a:bodyPr>
          <a:lstStyle/>
          <a:p>
            <a:pPr indent="-171450" lvl="0" marL="171450" rtl="0" algn="ctr">
              <a:lnSpc>
                <a:spcPct val="100000"/>
              </a:lnSpc>
              <a:spcBef>
                <a:spcPts val="0"/>
              </a:spcBef>
              <a:spcAft>
                <a:spcPts val="0"/>
              </a:spcAft>
              <a:buSzPts val="1000"/>
              <a:buFont typeface="Arial"/>
              <a:buChar char="•"/>
            </a:pPr>
            <a:r>
              <a:rPr lang="en-US">
                <a:solidFill>
                  <a:srgbClr val="F3F3F3"/>
                </a:solidFill>
              </a:rPr>
              <a:t>We learnt about the different libraries that python offers and how they can be used. For example like the pygame module, playsound module and many more.</a:t>
            </a:r>
            <a:endParaRPr/>
          </a:p>
          <a:p>
            <a:pPr indent="-171450" lvl="0" marL="171450" rtl="0" algn="ctr">
              <a:lnSpc>
                <a:spcPct val="100000"/>
              </a:lnSpc>
              <a:spcBef>
                <a:spcPts val="0"/>
              </a:spcBef>
              <a:spcAft>
                <a:spcPts val="0"/>
              </a:spcAft>
              <a:buSzPts val="1000"/>
              <a:buFont typeface="Arial"/>
              <a:buChar char="•"/>
            </a:pPr>
            <a:r>
              <a:rPr lang="en-US">
                <a:solidFill>
                  <a:srgbClr val="F3F3F3"/>
                </a:solidFill>
              </a:rPr>
              <a:t>In future we aim at making this game as an app to be easily downloadable and played by many.</a:t>
            </a:r>
            <a:endParaRPr>
              <a:solidFill>
                <a:srgbClr val="F3F3F3"/>
              </a:solidFill>
            </a:endParaRPr>
          </a:p>
        </p:txBody>
      </p:sp>
      <p:sp>
        <p:nvSpPr>
          <p:cNvPr id="849" name="Google Shape;849;p26"/>
          <p:cNvSpPr txBox="1"/>
          <p:nvPr>
            <p:ph type="title"/>
          </p:nvPr>
        </p:nvSpPr>
        <p:spPr>
          <a:xfrm>
            <a:off x="3148472" y="1578175"/>
            <a:ext cx="2847000" cy="8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CONCLUSION</a:t>
            </a:r>
            <a:endParaRPr>
              <a:solidFill>
                <a:srgbClr val="F3F3F3"/>
              </a:solidFill>
              <a:latin typeface="Teko"/>
              <a:ea typeface="Teko"/>
              <a:cs typeface="Teko"/>
              <a:sym typeface="Teko"/>
            </a:endParaRPr>
          </a:p>
        </p:txBody>
      </p:sp>
      <p:pic>
        <p:nvPicPr>
          <p:cNvPr id="850" name="Google Shape;850;p26"/>
          <p:cNvPicPr preferRelativeResize="0"/>
          <p:nvPr/>
        </p:nvPicPr>
        <p:blipFill rotWithShape="1">
          <a:blip r:embed="rId4">
            <a:alphaModFix/>
          </a:blip>
          <a:srcRect b="0" l="0" r="0" t="63907"/>
          <a:stretch/>
        </p:blipFill>
        <p:spPr>
          <a:xfrm flipH="1" rot="10800000">
            <a:off x="-239964" y="-80172"/>
            <a:ext cx="9574502" cy="1943800"/>
          </a:xfrm>
          <a:prstGeom prst="rect">
            <a:avLst/>
          </a:prstGeom>
          <a:noFill/>
          <a:ln>
            <a:noFill/>
          </a:ln>
        </p:spPr>
      </p:pic>
      <p:pic>
        <p:nvPicPr>
          <p:cNvPr id="851" name="Google Shape;851;p26"/>
          <p:cNvPicPr preferRelativeResize="0"/>
          <p:nvPr/>
        </p:nvPicPr>
        <p:blipFill rotWithShape="1">
          <a:blip r:embed="rId4">
            <a:alphaModFix/>
          </a:blip>
          <a:srcRect b="0" l="0" r="0" t="63907"/>
          <a:stretch/>
        </p:blipFill>
        <p:spPr>
          <a:xfrm>
            <a:off x="-190539" y="3430716"/>
            <a:ext cx="9574502" cy="1943800"/>
          </a:xfrm>
          <a:prstGeom prst="rect">
            <a:avLst/>
          </a:prstGeom>
          <a:noFill/>
          <a:ln>
            <a:noFill/>
          </a:ln>
          <a:effectLst>
            <a:outerShdw blurRad="57150" rotWithShape="0" algn="bl" dir="5400000" dist="19050">
              <a:srgbClr val="000000">
                <a:alpha val="49803"/>
              </a:srgbClr>
            </a:outerShdw>
          </a:effectLst>
        </p:spPr>
      </p:pic>
      <p:pic>
        <p:nvPicPr>
          <p:cNvPr id="852" name="Google Shape;852;p26"/>
          <p:cNvPicPr preferRelativeResize="0"/>
          <p:nvPr/>
        </p:nvPicPr>
        <p:blipFill rotWithShape="1">
          <a:blip r:embed="rId4">
            <a:alphaModFix/>
          </a:blip>
          <a:srcRect b="0" l="0" r="0" t="63907"/>
          <a:stretch/>
        </p:blipFill>
        <p:spPr>
          <a:xfrm flipH="1" rot="10800000">
            <a:off x="-239964" y="-80172"/>
            <a:ext cx="9574502" cy="194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6" name="Shape 856"/>
        <p:cNvGrpSpPr/>
        <p:nvPr/>
      </p:nvGrpSpPr>
      <p:grpSpPr>
        <a:xfrm>
          <a:off x="0" y="0"/>
          <a:ext cx="0" cy="0"/>
          <a:chOff x="0" y="0"/>
          <a:chExt cx="0" cy="0"/>
        </a:xfrm>
      </p:grpSpPr>
      <p:sp>
        <p:nvSpPr>
          <p:cNvPr id="857" name="Google Shape;857;p27"/>
          <p:cNvSpPr txBox="1"/>
          <p:nvPr/>
        </p:nvSpPr>
        <p:spPr>
          <a:xfrm>
            <a:off x="4151008" y="2599417"/>
            <a:ext cx="1084391"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3F3F3"/>
                </a:solidFill>
                <a:latin typeface="Teko"/>
                <a:ea typeface="Teko"/>
                <a:cs typeface="Teko"/>
                <a:sym typeface="Teko"/>
              </a:rPr>
              <a:t>VIDEOGRAPHY</a:t>
            </a:r>
            <a:endParaRPr b="0" i="0" sz="1800" u="none" cap="none" strike="noStrike">
              <a:solidFill>
                <a:srgbClr val="F3F3F3"/>
              </a:solidFill>
              <a:latin typeface="Teko"/>
              <a:ea typeface="Teko"/>
              <a:cs typeface="Teko"/>
              <a:sym typeface="Teko"/>
            </a:endParaRPr>
          </a:p>
        </p:txBody>
      </p:sp>
      <p:sp>
        <p:nvSpPr>
          <p:cNvPr id="858" name="Google Shape;858;p27"/>
          <p:cNvSpPr txBox="1"/>
          <p:nvPr/>
        </p:nvSpPr>
        <p:spPr>
          <a:xfrm>
            <a:off x="4247799" y="3978565"/>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3F3F3"/>
                </a:solidFill>
                <a:latin typeface="Teko"/>
                <a:ea typeface="Teko"/>
                <a:cs typeface="Teko"/>
                <a:sym typeface="Teko"/>
              </a:rPr>
              <a:t>MULTIPLE PLATFORMS</a:t>
            </a:r>
            <a:endParaRPr b="0" i="0" sz="1800" u="none" cap="none" strike="noStrike">
              <a:solidFill>
                <a:srgbClr val="F3F3F3"/>
              </a:solidFill>
              <a:latin typeface="Teko"/>
              <a:ea typeface="Teko"/>
              <a:cs typeface="Teko"/>
              <a:sym typeface="Teko"/>
            </a:endParaRPr>
          </a:p>
        </p:txBody>
      </p:sp>
      <p:sp>
        <p:nvSpPr>
          <p:cNvPr id="859" name="Google Shape;859;p27"/>
          <p:cNvSpPr txBox="1"/>
          <p:nvPr/>
        </p:nvSpPr>
        <p:spPr>
          <a:xfrm>
            <a:off x="4247799" y="3285183"/>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3F3F3"/>
                </a:solidFill>
                <a:latin typeface="Teko"/>
                <a:ea typeface="Teko"/>
                <a:cs typeface="Teko"/>
                <a:sym typeface="Teko"/>
              </a:rPr>
              <a:t>APP BASED</a:t>
            </a:r>
            <a:endParaRPr b="0" i="0" sz="1800" u="none" cap="none" strike="noStrike">
              <a:solidFill>
                <a:srgbClr val="F3F3F3"/>
              </a:solidFill>
              <a:latin typeface="Teko"/>
              <a:ea typeface="Teko"/>
              <a:cs typeface="Teko"/>
              <a:sym typeface="Teko"/>
            </a:endParaRPr>
          </a:p>
        </p:txBody>
      </p:sp>
      <p:sp>
        <p:nvSpPr>
          <p:cNvPr id="860" name="Google Shape;860;p27"/>
          <p:cNvSpPr txBox="1"/>
          <p:nvPr/>
        </p:nvSpPr>
        <p:spPr>
          <a:xfrm>
            <a:off x="5135062" y="2519804"/>
            <a:ext cx="3368858"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3F3F3"/>
                </a:solidFill>
                <a:latin typeface="Source Code Pro Light"/>
                <a:ea typeface="Source Code Pro Light"/>
                <a:cs typeface="Source Code Pro Light"/>
                <a:sym typeface="Source Code Pro Light"/>
              </a:rPr>
              <a:t>As all the textual and video graphical parts are complete we would like to take a step forward to video animating.</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861" name="Google Shape;861;p27"/>
          <p:cNvSpPr txBox="1"/>
          <p:nvPr/>
        </p:nvSpPr>
        <p:spPr>
          <a:xfrm>
            <a:off x="5135062" y="3199917"/>
            <a:ext cx="3144157" cy="67033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3F3F3"/>
                </a:solidFill>
                <a:latin typeface="Source Code Pro Light"/>
                <a:ea typeface="Source Code Pro Light"/>
                <a:cs typeface="Source Code Pro Light"/>
                <a:sym typeface="Source Code Pro Light"/>
              </a:rPr>
              <a:t>Making games App-based will encourage a lot more gamers to download and makes it user friendly.</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862" name="Google Shape;862;p27"/>
          <p:cNvSpPr txBox="1"/>
          <p:nvPr/>
        </p:nvSpPr>
        <p:spPr>
          <a:xfrm>
            <a:off x="5135062" y="3945213"/>
            <a:ext cx="2809343"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3F3F3"/>
                </a:solidFill>
                <a:latin typeface="Source Code Pro Light"/>
                <a:ea typeface="Source Code Pro Light"/>
                <a:cs typeface="Source Code Pro Light"/>
                <a:sym typeface="Source Code Pro Light"/>
              </a:rPr>
              <a:t>When it has availability in multiple platforms its easier for players to use in their own space.</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863" name="Google Shape;863;p27"/>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rgbClr val="F3F3F3"/>
                </a:solidFill>
              </a:rPr>
              <a:t>FUTURE SCOPE</a:t>
            </a:r>
            <a:endParaRPr>
              <a:solidFill>
                <a:srgbClr val="F3F3F3"/>
              </a:solidFill>
            </a:endParaRPr>
          </a:p>
        </p:txBody>
      </p:sp>
      <p:grpSp>
        <p:nvGrpSpPr>
          <p:cNvPr id="864" name="Google Shape;864;p27"/>
          <p:cNvGrpSpPr/>
          <p:nvPr/>
        </p:nvGrpSpPr>
        <p:grpSpPr>
          <a:xfrm>
            <a:off x="719993" y="945157"/>
            <a:ext cx="3675432" cy="3405599"/>
            <a:chOff x="985625" y="238500"/>
            <a:chExt cx="5643225" cy="5228925"/>
          </a:xfrm>
        </p:grpSpPr>
        <p:sp>
          <p:nvSpPr>
            <p:cNvPr id="865" name="Google Shape;865;p27"/>
            <p:cNvSpPr/>
            <p:nvPr/>
          </p:nvSpPr>
          <p:spPr>
            <a:xfrm>
              <a:off x="5612675" y="5222325"/>
              <a:ext cx="236000" cy="245100"/>
            </a:xfrm>
            <a:custGeom>
              <a:rect b="b" l="l" r="r" t="t"/>
              <a:pathLst>
                <a:path extrusionOk="0" h="9804" w="9440">
                  <a:moveTo>
                    <a:pt x="0" y="0"/>
                  </a:moveTo>
                  <a:lnTo>
                    <a:pt x="0" y="9803"/>
                  </a:lnTo>
                  <a:lnTo>
                    <a:pt x="9440" y="4910"/>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7"/>
            <p:cNvSpPr/>
            <p:nvPr/>
          </p:nvSpPr>
          <p:spPr>
            <a:xfrm>
              <a:off x="5631600" y="334000"/>
              <a:ext cx="202475" cy="123950"/>
            </a:xfrm>
            <a:custGeom>
              <a:rect b="b" l="l" r="r" t="t"/>
              <a:pathLst>
                <a:path extrusionOk="0" h="4958" w="8099">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7"/>
            <p:cNvSpPr/>
            <p:nvPr/>
          </p:nvSpPr>
          <p:spPr>
            <a:xfrm>
              <a:off x="5915750" y="392800"/>
              <a:ext cx="130250" cy="134200"/>
            </a:xfrm>
            <a:custGeom>
              <a:rect b="b" l="l" r="r" t="t"/>
              <a:pathLst>
                <a:path extrusionOk="0" h="5368" w="521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7"/>
            <p:cNvSpPr/>
            <p:nvPr/>
          </p:nvSpPr>
          <p:spPr>
            <a:xfrm>
              <a:off x="5121750" y="333625"/>
              <a:ext cx="509875" cy="222200"/>
            </a:xfrm>
            <a:custGeom>
              <a:rect b="b" l="l" r="r" t="t"/>
              <a:pathLst>
                <a:path extrusionOk="0" h="8888" w="20395">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7"/>
            <p:cNvSpPr/>
            <p:nvPr/>
          </p:nvSpPr>
          <p:spPr>
            <a:xfrm>
              <a:off x="6144625" y="516725"/>
              <a:ext cx="108950" cy="103800"/>
            </a:xfrm>
            <a:custGeom>
              <a:rect b="b" l="l" r="r" t="t"/>
              <a:pathLst>
                <a:path extrusionOk="0" h="4152" w="4358">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7"/>
            <p:cNvSpPr/>
            <p:nvPr/>
          </p:nvSpPr>
          <p:spPr>
            <a:xfrm>
              <a:off x="6355750" y="1595650"/>
              <a:ext cx="92775" cy="112100"/>
            </a:xfrm>
            <a:custGeom>
              <a:rect b="b" l="l" r="r" t="t"/>
              <a:pathLst>
                <a:path extrusionOk="0" h="4484" w="3711">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7"/>
            <p:cNvSpPr/>
            <p:nvPr/>
          </p:nvSpPr>
          <p:spPr>
            <a:xfrm>
              <a:off x="5981650" y="1856100"/>
              <a:ext cx="184300" cy="143675"/>
            </a:xfrm>
            <a:custGeom>
              <a:rect b="b" l="l" r="r" t="t"/>
              <a:pathLst>
                <a:path extrusionOk="0" h="5747" w="7372">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7"/>
            <p:cNvSpPr/>
            <p:nvPr/>
          </p:nvSpPr>
          <p:spPr>
            <a:xfrm>
              <a:off x="5058200" y="597225"/>
              <a:ext cx="174075" cy="152350"/>
            </a:xfrm>
            <a:custGeom>
              <a:rect b="b" l="l" r="r" t="t"/>
              <a:pathLst>
                <a:path extrusionOk="0" h="6094" w="6963">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7"/>
            <p:cNvSpPr/>
            <p:nvPr/>
          </p:nvSpPr>
          <p:spPr>
            <a:xfrm>
              <a:off x="5410600" y="480025"/>
              <a:ext cx="221025" cy="42250"/>
            </a:xfrm>
            <a:custGeom>
              <a:rect b="b" l="l" r="r" t="t"/>
              <a:pathLst>
                <a:path extrusionOk="0" h="1690" w="8841">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7"/>
            <p:cNvSpPr/>
            <p:nvPr/>
          </p:nvSpPr>
          <p:spPr>
            <a:xfrm>
              <a:off x="5495850" y="518300"/>
              <a:ext cx="135775" cy="88025"/>
            </a:xfrm>
            <a:custGeom>
              <a:rect b="b" l="l" r="r" t="t"/>
              <a:pathLst>
                <a:path extrusionOk="0" h="3521" w="5431">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7"/>
            <p:cNvSpPr/>
            <p:nvPr/>
          </p:nvSpPr>
          <p:spPr>
            <a:xfrm>
              <a:off x="5360100" y="566050"/>
              <a:ext cx="92750" cy="58425"/>
            </a:xfrm>
            <a:custGeom>
              <a:rect b="b" l="l" r="r" t="t"/>
              <a:pathLst>
                <a:path extrusionOk="0" h="2337" w="371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7"/>
            <p:cNvSpPr/>
            <p:nvPr/>
          </p:nvSpPr>
          <p:spPr>
            <a:xfrm>
              <a:off x="5631600" y="632350"/>
              <a:ext cx="53300" cy="78175"/>
            </a:xfrm>
            <a:custGeom>
              <a:rect b="b" l="l" r="r" t="t"/>
              <a:pathLst>
                <a:path extrusionOk="0" h="3127" w="2132">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7"/>
            <p:cNvSpPr/>
            <p:nvPr/>
          </p:nvSpPr>
          <p:spPr>
            <a:xfrm>
              <a:off x="5898375" y="715625"/>
              <a:ext cx="83300" cy="90775"/>
            </a:xfrm>
            <a:custGeom>
              <a:rect b="b" l="l" r="r" t="t"/>
              <a:pathLst>
                <a:path extrusionOk="0" h="3631" w="3332">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7"/>
            <p:cNvSpPr/>
            <p:nvPr/>
          </p:nvSpPr>
          <p:spPr>
            <a:xfrm>
              <a:off x="5991500" y="1587350"/>
              <a:ext cx="89225" cy="88825"/>
            </a:xfrm>
            <a:custGeom>
              <a:rect b="b" l="l" r="r" t="t"/>
              <a:pathLst>
                <a:path extrusionOk="0" h="3553" w="3569">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7"/>
            <p:cNvSpPr/>
            <p:nvPr/>
          </p:nvSpPr>
          <p:spPr>
            <a:xfrm>
              <a:off x="5836025" y="1702200"/>
              <a:ext cx="77375" cy="89600"/>
            </a:xfrm>
            <a:custGeom>
              <a:rect b="b" l="l" r="r" t="t"/>
              <a:pathLst>
                <a:path extrusionOk="0" h="3584" w="3095">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7"/>
            <p:cNvSpPr/>
            <p:nvPr/>
          </p:nvSpPr>
          <p:spPr>
            <a:xfrm>
              <a:off x="5373125" y="669850"/>
              <a:ext cx="75400" cy="89600"/>
            </a:xfrm>
            <a:custGeom>
              <a:rect b="b" l="l" r="r" t="t"/>
              <a:pathLst>
                <a:path extrusionOk="0" h="3584" w="3016">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7"/>
            <p:cNvSpPr/>
            <p:nvPr/>
          </p:nvSpPr>
          <p:spPr>
            <a:xfrm>
              <a:off x="5473350" y="642225"/>
              <a:ext cx="65150" cy="84475"/>
            </a:xfrm>
            <a:custGeom>
              <a:rect b="b" l="l" r="r" t="t"/>
              <a:pathLst>
                <a:path extrusionOk="0" h="3379" w="2606">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7"/>
            <p:cNvSpPr/>
            <p:nvPr/>
          </p:nvSpPr>
          <p:spPr>
            <a:xfrm>
              <a:off x="5578325" y="632350"/>
              <a:ext cx="53300" cy="78175"/>
            </a:xfrm>
            <a:custGeom>
              <a:rect b="b" l="l" r="r" t="t"/>
              <a:pathLst>
                <a:path extrusionOk="0" h="3127" w="2132">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7"/>
            <p:cNvSpPr/>
            <p:nvPr/>
          </p:nvSpPr>
          <p:spPr>
            <a:xfrm>
              <a:off x="5633975" y="1877025"/>
              <a:ext cx="6725" cy="89200"/>
            </a:xfrm>
            <a:custGeom>
              <a:rect b="b" l="l" r="r" t="t"/>
              <a:pathLst>
                <a:path extrusionOk="0" h="3568" w="269">
                  <a:moveTo>
                    <a:pt x="0" y="0"/>
                  </a:moveTo>
                  <a:lnTo>
                    <a:pt x="16" y="2384"/>
                  </a:lnTo>
                  <a:lnTo>
                    <a:pt x="16" y="3568"/>
                  </a:lnTo>
                  <a:lnTo>
                    <a:pt x="269" y="3568"/>
                  </a:lnTo>
                  <a:lnTo>
                    <a:pt x="26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7"/>
            <p:cNvSpPr/>
            <p:nvPr/>
          </p:nvSpPr>
          <p:spPr>
            <a:xfrm>
              <a:off x="5047950" y="1708900"/>
              <a:ext cx="171300" cy="155925"/>
            </a:xfrm>
            <a:custGeom>
              <a:rect b="b" l="l" r="r" t="t"/>
              <a:pathLst>
                <a:path extrusionOk="0" h="6237" w="6852">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7"/>
            <p:cNvSpPr/>
            <p:nvPr/>
          </p:nvSpPr>
          <p:spPr>
            <a:xfrm>
              <a:off x="5342725" y="1822950"/>
              <a:ext cx="86850" cy="93175"/>
            </a:xfrm>
            <a:custGeom>
              <a:rect b="b" l="l" r="r" t="t"/>
              <a:pathLst>
                <a:path extrusionOk="0" h="3727" w="3474">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7"/>
            <p:cNvSpPr/>
            <p:nvPr/>
          </p:nvSpPr>
          <p:spPr>
            <a:xfrm>
              <a:off x="5212100" y="1755875"/>
              <a:ext cx="94750" cy="98275"/>
            </a:xfrm>
            <a:custGeom>
              <a:rect b="b" l="l" r="r" t="t"/>
              <a:pathLst>
                <a:path extrusionOk="0" h="3931" w="379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7"/>
            <p:cNvSpPr/>
            <p:nvPr/>
          </p:nvSpPr>
          <p:spPr>
            <a:xfrm>
              <a:off x="5122525" y="1654450"/>
              <a:ext cx="112100" cy="109725"/>
            </a:xfrm>
            <a:custGeom>
              <a:rect b="b" l="l" r="r" t="t"/>
              <a:pathLst>
                <a:path extrusionOk="0" h="4389" w="4484">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7"/>
            <p:cNvSpPr/>
            <p:nvPr/>
          </p:nvSpPr>
          <p:spPr>
            <a:xfrm>
              <a:off x="5654900" y="1758250"/>
              <a:ext cx="56450" cy="79725"/>
            </a:xfrm>
            <a:custGeom>
              <a:rect b="b" l="l" r="r" t="t"/>
              <a:pathLst>
                <a:path extrusionOk="0" h="3189" w="2258">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7"/>
            <p:cNvSpPr/>
            <p:nvPr/>
          </p:nvSpPr>
          <p:spPr>
            <a:xfrm>
              <a:off x="5551500" y="1758250"/>
              <a:ext cx="56450" cy="79725"/>
            </a:xfrm>
            <a:custGeom>
              <a:rect b="b" l="l" r="r" t="t"/>
              <a:pathLst>
                <a:path extrusionOk="0" h="3189" w="2258">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7"/>
            <p:cNvSpPr/>
            <p:nvPr/>
          </p:nvSpPr>
          <p:spPr>
            <a:xfrm>
              <a:off x="5447700" y="1737725"/>
              <a:ext cx="67900" cy="86450"/>
            </a:xfrm>
            <a:custGeom>
              <a:rect b="b" l="l" r="r" t="t"/>
              <a:pathLst>
                <a:path extrusionOk="0" h="3458" w="2716">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7"/>
            <p:cNvSpPr/>
            <p:nvPr/>
          </p:nvSpPr>
          <p:spPr>
            <a:xfrm>
              <a:off x="5118200" y="1512375"/>
              <a:ext cx="90375" cy="84475"/>
            </a:xfrm>
            <a:custGeom>
              <a:rect b="b" l="l" r="r" t="t"/>
              <a:pathLst>
                <a:path extrusionOk="0" h="3379" w="3615">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7"/>
            <p:cNvSpPr/>
            <p:nvPr/>
          </p:nvSpPr>
          <p:spPr>
            <a:xfrm>
              <a:off x="4633975" y="238500"/>
              <a:ext cx="1994875" cy="1994500"/>
            </a:xfrm>
            <a:custGeom>
              <a:rect b="b" l="l" r="r" t="t"/>
              <a:pathLst>
                <a:path extrusionOk="0" h="79780" w="79795">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7"/>
            <p:cNvSpPr/>
            <p:nvPr/>
          </p:nvSpPr>
          <p:spPr>
            <a:xfrm>
              <a:off x="5621350" y="279550"/>
              <a:ext cx="965675" cy="968850"/>
            </a:xfrm>
            <a:custGeom>
              <a:rect b="b" l="l" r="r" t="t"/>
              <a:pathLst>
                <a:path extrusionOk="0" h="38754" w="38627">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7"/>
            <p:cNvSpPr/>
            <p:nvPr/>
          </p:nvSpPr>
          <p:spPr>
            <a:xfrm>
              <a:off x="4703825" y="307975"/>
              <a:ext cx="1855200" cy="1855175"/>
            </a:xfrm>
            <a:custGeom>
              <a:rect b="b" l="l" r="r" t="t"/>
              <a:pathLst>
                <a:path extrusionOk="0" h="74207" w="74208">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7"/>
            <p:cNvSpPr/>
            <p:nvPr/>
          </p:nvSpPr>
          <p:spPr>
            <a:xfrm>
              <a:off x="6422450" y="1153275"/>
              <a:ext cx="59225" cy="192200"/>
            </a:xfrm>
            <a:custGeom>
              <a:rect b="b" l="l" r="r" t="t"/>
              <a:pathLst>
                <a:path extrusionOk="0" h="7688" w="2369">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7"/>
            <p:cNvSpPr/>
            <p:nvPr/>
          </p:nvSpPr>
          <p:spPr>
            <a:xfrm>
              <a:off x="6381400" y="927925"/>
              <a:ext cx="127100" cy="121975"/>
            </a:xfrm>
            <a:custGeom>
              <a:rect b="b" l="l" r="r" t="t"/>
              <a:pathLst>
                <a:path extrusionOk="0" h="4879" w="5084">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7"/>
            <p:cNvSpPr/>
            <p:nvPr/>
          </p:nvSpPr>
          <p:spPr>
            <a:xfrm>
              <a:off x="6275250" y="733775"/>
              <a:ext cx="94350" cy="106575"/>
            </a:xfrm>
            <a:custGeom>
              <a:rect b="b" l="l" r="r" t="t"/>
              <a:pathLst>
                <a:path extrusionOk="0" h="4263" w="3774">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7"/>
            <p:cNvSpPr/>
            <p:nvPr/>
          </p:nvSpPr>
          <p:spPr>
            <a:xfrm>
              <a:off x="5870350" y="553025"/>
              <a:ext cx="491350" cy="694975"/>
            </a:xfrm>
            <a:custGeom>
              <a:rect b="b" l="l" r="r" t="t"/>
              <a:pathLst>
                <a:path extrusionOk="0" h="27799" w="19654">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7"/>
            <p:cNvSpPr/>
            <p:nvPr/>
          </p:nvSpPr>
          <p:spPr>
            <a:xfrm>
              <a:off x="5352600" y="480425"/>
              <a:ext cx="1033950" cy="1510275"/>
            </a:xfrm>
            <a:custGeom>
              <a:rect b="b" l="l" r="r" t="t"/>
              <a:pathLst>
                <a:path extrusionOk="0" h="60411" w="41358">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7"/>
            <p:cNvSpPr/>
            <p:nvPr/>
          </p:nvSpPr>
          <p:spPr>
            <a:xfrm>
              <a:off x="4904300" y="508050"/>
              <a:ext cx="726925" cy="1448725"/>
            </a:xfrm>
            <a:custGeom>
              <a:rect b="b" l="l" r="r" t="t"/>
              <a:pathLst>
                <a:path extrusionOk="0" h="57949" w="29077">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7"/>
            <p:cNvSpPr/>
            <p:nvPr/>
          </p:nvSpPr>
          <p:spPr>
            <a:xfrm>
              <a:off x="5974150" y="777575"/>
              <a:ext cx="88425" cy="89600"/>
            </a:xfrm>
            <a:custGeom>
              <a:rect b="b" l="l" r="r" t="t"/>
              <a:pathLst>
                <a:path extrusionOk="0" h="3584" w="3537">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7"/>
            <p:cNvSpPr/>
            <p:nvPr/>
          </p:nvSpPr>
          <p:spPr>
            <a:xfrm>
              <a:off x="6092150" y="941750"/>
              <a:ext cx="90000" cy="78950"/>
            </a:xfrm>
            <a:custGeom>
              <a:rect b="b" l="l" r="r" t="t"/>
              <a:pathLst>
                <a:path extrusionOk="0" h="3158" w="360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7"/>
            <p:cNvSpPr/>
            <p:nvPr/>
          </p:nvSpPr>
          <p:spPr>
            <a:xfrm>
              <a:off x="6152525" y="1142600"/>
              <a:ext cx="80525" cy="58050"/>
            </a:xfrm>
            <a:custGeom>
              <a:rect b="b" l="l" r="r" t="t"/>
              <a:pathLst>
                <a:path extrusionOk="0" h="2322" w="3221">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7"/>
            <p:cNvSpPr/>
            <p:nvPr/>
          </p:nvSpPr>
          <p:spPr>
            <a:xfrm>
              <a:off x="6155275" y="1247200"/>
              <a:ext cx="78175" cy="55250"/>
            </a:xfrm>
            <a:custGeom>
              <a:rect b="b" l="l" r="r" t="t"/>
              <a:pathLst>
                <a:path extrusionOk="0" h="2210" w="3127">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7"/>
            <p:cNvSpPr/>
            <p:nvPr/>
          </p:nvSpPr>
          <p:spPr>
            <a:xfrm>
              <a:off x="6137125" y="1340325"/>
              <a:ext cx="85650" cy="66325"/>
            </a:xfrm>
            <a:custGeom>
              <a:rect b="b" l="l" r="r" t="t"/>
              <a:pathLst>
                <a:path extrusionOk="0" h="2653" w="3426">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7"/>
            <p:cNvSpPr/>
            <p:nvPr/>
          </p:nvSpPr>
          <p:spPr>
            <a:xfrm>
              <a:off x="5132800" y="853750"/>
              <a:ext cx="90375" cy="85650"/>
            </a:xfrm>
            <a:custGeom>
              <a:rect b="b" l="l" r="r" t="t"/>
              <a:pathLst>
                <a:path extrusionOk="0" h="3426" w="3615">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7"/>
            <p:cNvSpPr/>
            <p:nvPr/>
          </p:nvSpPr>
          <p:spPr>
            <a:xfrm>
              <a:off x="5200275" y="777575"/>
              <a:ext cx="88425" cy="89600"/>
            </a:xfrm>
            <a:custGeom>
              <a:rect b="b" l="l" r="r" t="t"/>
              <a:pathLst>
                <a:path extrusionOk="0" h="3584" w="3537">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7"/>
            <p:cNvSpPr/>
            <p:nvPr/>
          </p:nvSpPr>
          <p:spPr>
            <a:xfrm>
              <a:off x="5123325" y="727450"/>
              <a:ext cx="1016200" cy="1016600"/>
            </a:xfrm>
            <a:custGeom>
              <a:rect b="b" l="l" r="r" t="t"/>
              <a:pathLst>
                <a:path extrusionOk="0" h="40664" w="40648">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7"/>
            <p:cNvSpPr/>
            <p:nvPr/>
          </p:nvSpPr>
          <p:spPr>
            <a:xfrm>
              <a:off x="5192775" y="796925"/>
              <a:ext cx="877300" cy="877275"/>
            </a:xfrm>
            <a:custGeom>
              <a:rect b="b" l="l" r="r" t="t"/>
              <a:pathLst>
                <a:path extrusionOk="0" h="35091" w="35092">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7"/>
            <p:cNvSpPr/>
            <p:nvPr/>
          </p:nvSpPr>
          <p:spPr>
            <a:xfrm>
              <a:off x="985625" y="1148125"/>
              <a:ext cx="3454625" cy="25"/>
            </a:xfrm>
            <a:custGeom>
              <a:rect b="b" l="l" r="r" t="t"/>
              <a:pathLst>
                <a:path extrusionOk="0" h="1" w="138185">
                  <a:moveTo>
                    <a:pt x="138184" y="1"/>
                  </a:moveTo>
                  <a:lnTo>
                    <a:pt x="0" y="1"/>
                  </a:lnTo>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7"/>
            <p:cNvSpPr/>
            <p:nvPr/>
          </p:nvSpPr>
          <p:spPr>
            <a:xfrm>
              <a:off x="4390875" y="1143000"/>
              <a:ext cx="49375" cy="9900"/>
            </a:xfrm>
            <a:custGeom>
              <a:rect b="b" l="l" r="r" t="t"/>
              <a:pathLst>
                <a:path extrusionOk="0" h="396" w="1975">
                  <a:moveTo>
                    <a:pt x="1" y="1"/>
                  </a:moveTo>
                  <a:lnTo>
                    <a:pt x="1" y="395"/>
                  </a:lnTo>
                  <a:lnTo>
                    <a:pt x="1974" y="395"/>
                  </a:lnTo>
                  <a:lnTo>
                    <a:pt x="197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7"/>
            <p:cNvSpPr/>
            <p:nvPr/>
          </p:nvSpPr>
          <p:spPr>
            <a:xfrm>
              <a:off x="1182925" y="1143000"/>
              <a:ext cx="3060000" cy="9900"/>
            </a:xfrm>
            <a:custGeom>
              <a:rect b="b" l="l" r="r" t="t"/>
              <a:pathLst>
                <a:path extrusionOk="0" h="396" w="12240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7"/>
            <p:cNvSpPr/>
            <p:nvPr/>
          </p:nvSpPr>
          <p:spPr>
            <a:xfrm>
              <a:off x="985625" y="1143000"/>
              <a:ext cx="49350" cy="9900"/>
            </a:xfrm>
            <a:custGeom>
              <a:rect b="b" l="l" r="r" t="t"/>
              <a:pathLst>
                <a:path extrusionOk="0" h="396" w="1974">
                  <a:moveTo>
                    <a:pt x="0" y="1"/>
                  </a:moveTo>
                  <a:lnTo>
                    <a:pt x="0" y="395"/>
                  </a:lnTo>
                  <a:lnTo>
                    <a:pt x="1973" y="395"/>
                  </a:ln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7"/>
            <p:cNvSpPr/>
            <p:nvPr/>
          </p:nvSpPr>
          <p:spPr>
            <a:xfrm>
              <a:off x="3768950" y="1234950"/>
              <a:ext cx="1996075" cy="1983850"/>
            </a:xfrm>
            <a:custGeom>
              <a:rect b="b" l="l" r="r" t="t"/>
              <a:pathLst>
                <a:path extrusionOk="0" h="79354" w="79843">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7"/>
            <p:cNvSpPr/>
            <p:nvPr/>
          </p:nvSpPr>
          <p:spPr>
            <a:xfrm>
              <a:off x="2737775" y="1234950"/>
              <a:ext cx="3052900" cy="3052525"/>
            </a:xfrm>
            <a:custGeom>
              <a:rect b="b" l="l" r="r" t="t"/>
              <a:pathLst>
                <a:path extrusionOk="0" h="122101" w="122116">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7"/>
            <p:cNvSpPr/>
            <p:nvPr/>
          </p:nvSpPr>
          <p:spPr>
            <a:xfrm>
              <a:off x="1722000" y="1234950"/>
              <a:ext cx="4036700" cy="4103025"/>
            </a:xfrm>
            <a:custGeom>
              <a:rect b="b" l="l" r="r" t="t"/>
              <a:pathLst>
                <a:path extrusionOk="0" h="164121" w="161468">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7"/>
            <p:cNvSpPr/>
            <p:nvPr/>
          </p:nvSpPr>
          <p:spPr>
            <a:xfrm>
              <a:off x="1600450"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7"/>
            <p:cNvSpPr/>
            <p:nvPr/>
          </p:nvSpPr>
          <p:spPr>
            <a:xfrm>
              <a:off x="2617800" y="999750"/>
              <a:ext cx="252600" cy="252600"/>
            </a:xfrm>
            <a:custGeom>
              <a:rect b="b" l="l" r="r" t="t"/>
              <a:pathLst>
                <a:path extrusionOk="0" h="10104" w="10104">
                  <a:moveTo>
                    <a:pt x="1" y="1"/>
                  </a:moveTo>
                  <a:lnTo>
                    <a:pt x="1"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7"/>
            <p:cNvSpPr/>
            <p:nvPr/>
          </p:nvSpPr>
          <p:spPr>
            <a:xfrm>
              <a:off x="3649775"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7"/>
            <p:cNvSpPr/>
            <p:nvPr/>
          </p:nvSpPr>
          <p:spPr>
            <a:xfrm>
              <a:off x="5612675" y="4156825"/>
              <a:ext cx="236000" cy="245075"/>
            </a:xfrm>
            <a:custGeom>
              <a:rect b="b" l="l" r="r" t="t"/>
              <a:pathLst>
                <a:path extrusionOk="0" h="9803" w="9440">
                  <a:moveTo>
                    <a:pt x="0" y="0"/>
                  </a:moveTo>
                  <a:lnTo>
                    <a:pt x="0" y="9803"/>
                  </a:lnTo>
                  <a:lnTo>
                    <a:pt x="9440" y="4909"/>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7"/>
            <p:cNvSpPr/>
            <p:nvPr/>
          </p:nvSpPr>
          <p:spPr>
            <a:xfrm>
              <a:off x="5615025" y="3092875"/>
              <a:ext cx="236025" cy="245500"/>
            </a:xfrm>
            <a:custGeom>
              <a:rect b="b" l="l" r="r" t="t"/>
              <a:pathLst>
                <a:path extrusionOk="0" h="9820" w="9441">
                  <a:moveTo>
                    <a:pt x="1" y="1"/>
                  </a:moveTo>
                  <a:lnTo>
                    <a:pt x="1" y="9819"/>
                  </a:lnTo>
                  <a:lnTo>
                    <a:pt x="9440" y="4910"/>
                  </a:ln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28"/>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927" name="Google Shape;927;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928" name="Google Shape;928;p28"/>
          <p:cNvGrpSpPr/>
          <p:nvPr/>
        </p:nvGrpSpPr>
        <p:grpSpPr>
          <a:xfrm>
            <a:off x="3160902" y="3261494"/>
            <a:ext cx="5944582" cy="1320238"/>
            <a:chOff x="2735900" y="3141850"/>
            <a:chExt cx="4615000" cy="1024950"/>
          </a:xfrm>
        </p:grpSpPr>
        <p:sp>
          <p:nvSpPr>
            <p:cNvPr id="929" name="Google Shape;929;p28"/>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8"/>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1" name="Google Shape;931;p28"/>
          <p:cNvSpPr txBox="1"/>
          <p:nvPr>
            <p:ph type="title"/>
          </p:nvPr>
        </p:nvSpPr>
        <p:spPr>
          <a:xfrm>
            <a:off x="2533285" y="2259012"/>
            <a:ext cx="1565927" cy="62547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RESOURCES</a:t>
            </a:r>
            <a:endParaRPr/>
          </a:p>
        </p:txBody>
      </p:sp>
      <p:sp>
        <p:nvSpPr>
          <p:cNvPr id="932" name="Google Shape;932;p28"/>
          <p:cNvSpPr txBox="1"/>
          <p:nvPr>
            <p:ph idx="1" type="subTitle"/>
          </p:nvPr>
        </p:nvSpPr>
        <p:spPr>
          <a:xfrm>
            <a:off x="4408967" y="2101486"/>
            <a:ext cx="4030017" cy="1237615"/>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lang="en-US" sz="1200"/>
              <a:t>Coursera</a:t>
            </a:r>
            <a:endParaRPr/>
          </a:p>
          <a:p>
            <a:pPr indent="-304800" lvl="0" marL="457200" rtl="0" algn="l">
              <a:lnSpc>
                <a:spcPct val="115000"/>
              </a:lnSpc>
              <a:spcBef>
                <a:spcPts val="0"/>
              </a:spcBef>
              <a:spcAft>
                <a:spcPts val="0"/>
              </a:spcAft>
              <a:buSzPts val="1200"/>
              <a:buFont typeface="Arial"/>
              <a:buChar char="•"/>
            </a:pPr>
            <a:r>
              <a:rPr lang="en-US" sz="1200"/>
              <a:t>Pythonlearn textbook</a:t>
            </a:r>
            <a:endParaRPr/>
          </a:p>
          <a:p>
            <a:pPr indent="-304800" lvl="0" marL="457200" rtl="0" algn="l">
              <a:lnSpc>
                <a:spcPct val="115000"/>
              </a:lnSpc>
              <a:spcBef>
                <a:spcPts val="0"/>
              </a:spcBef>
              <a:spcAft>
                <a:spcPts val="0"/>
              </a:spcAft>
              <a:buSzPts val="1200"/>
              <a:buFont typeface="Arial"/>
              <a:buChar char="•"/>
            </a:pPr>
            <a:r>
              <a:rPr lang="en-US" sz="1200"/>
              <a:t>GeeksforGeeks</a:t>
            </a:r>
            <a:endParaRPr/>
          </a:p>
          <a:p>
            <a:pPr indent="-304800" lvl="0" marL="457200" rtl="0" algn="l">
              <a:lnSpc>
                <a:spcPct val="115000"/>
              </a:lnSpc>
              <a:spcBef>
                <a:spcPts val="0"/>
              </a:spcBef>
              <a:spcAft>
                <a:spcPts val="0"/>
              </a:spcAft>
              <a:buSzPts val="1200"/>
              <a:buFont typeface="Arial"/>
              <a:buChar char="•"/>
            </a:pPr>
            <a:r>
              <a:rPr lang="en-US" sz="1200"/>
              <a:t>Python.org</a:t>
            </a:r>
            <a:endParaRPr/>
          </a:p>
          <a:p>
            <a:pPr indent="-228600" lvl="0" marL="457200" rtl="0" algn="l">
              <a:lnSpc>
                <a:spcPct val="115000"/>
              </a:lnSpc>
              <a:spcBef>
                <a:spcPts val="0"/>
              </a:spcBef>
              <a:spcAft>
                <a:spcPts val="0"/>
              </a:spcAft>
              <a:buSzPts val="1200"/>
              <a:buFont typeface="Arial"/>
              <a:buNone/>
            </a:pPr>
            <a:r>
              <a:t/>
            </a:r>
            <a:endParaRPr sz="1200"/>
          </a:p>
          <a:p>
            <a:pPr indent="-228600" lvl="0" marL="457200" rtl="0" algn="l">
              <a:lnSpc>
                <a:spcPct val="115000"/>
              </a:lnSpc>
              <a:spcBef>
                <a:spcPts val="0"/>
              </a:spcBef>
              <a:spcAft>
                <a:spcPts val="0"/>
              </a:spcAft>
              <a:buSzPts val="1200"/>
              <a:buFont typeface="Arial"/>
              <a:buNone/>
            </a:pPr>
            <a:r>
              <a:t/>
            </a:r>
            <a:endParaRPr sz="1200"/>
          </a:p>
          <a:p>
            <a:pPr indent="-228600" lvl="0" marL="457200" rtl="0" algn="l">
              <a:lnSpc>
                <a:spcPct val="115000"/>
              </a:lnSpc>
              <a:spcBef>
                <a:spcPts val="0"/>
              </a:spcBef>
              <a:spcAft>
                <a:spcPts val="0"/>
              </a:spcAft>
              <a:buSzPts val="1200"/>
              <a:buFont typeface="Arial"/>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0"/>
          <p:cNvSpPr txBox="1"/>
          <p:nvPr>
            <p:ph idx="1" type="subTitle"/>
          </p:nvPr>
        </p:nvSpPr>
        <p:spPr>
          <a:xfrm>
            <a:off x="1443675" y="2126050"/>
            <a:ext cx="2471700" cy="178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a:t>Does anyone have any questions?</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938" name="Google Shape;938;p30"/>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THANKS</a:t>
            </a:r>
            <a:endParaRPr/>
          </a:p>
        </p:txBody>
      </p:sp>
      <p:sp>
        <p:nvSpPr>
          <p:cNvPr id="939" name="Google Shape;939;p30"/>
          <p:cNvSpPr txBox="1"/>
          <p:nvPr>
            <p:ph idx="1" type="subTitle"/>
          </p:nvPr>
        </p:nvSpPr>
        <p:spPr>
          <a:xfrm>
            <a:off x="6178875" y="2571750"/>
            <a:ext cx="2684709" cy="133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Email:</a:t>
            </a:r>
            <a:endParaRPr/>
          </a:p>
          <a:p>
            <a:pPr indent="0" lvl="0" marL="0" rtl="0" algn="l">
              <a:lnSpc>
                <a:spcPct val="100000"/>
              </a:lnSpc>
              <a:spcBef>
                <a:spcPts val="0"/>
              </a:spcBef>
              <a:spcAft>
                <a:spcPts val="0"/>
              </a:spcAft>
              <a:buClr>
                <a:schemeClr val="dk1"/>
              </a:buClr>
              <a:buSzPts val="1100"/>
              <a:buFont typeface="Arial"/>
              <a:buNone/>
            </a:pPr>
            <a:r>
              <a:rPr lang="en-US" u="sng">
                <a:solidFill>
                  <a:schemeClr val="hlink"/>
                </a:solidFill>
                <a:hlinkClick r:id="rId3"/>
              </a:rPr>
              <a:t>thiyagarajannarmatha@gmail.com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940" name="Google Shape;940;p30"/>
          <p:cNvSpPr/>
          <p:nvPr/>
        </p:nvSpPr>
        <p:spPr>
          <a:xfrm rot="5400000">
            <a:off x="1223630" y="4249532"/>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0"/>
          <p:cNvSpPr/>
          <p:nvPr/>
        </p:nvSpPr>
        <p:spPr>
          <a:xfrm>
            <a:off x="3283627" y="1216161"/>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0"/>
          <p:cNvSpPr/>
          <p:nvPr/>
        </p:nvSpPr>
        <p:spPr>
          <a:xfrm flipH="1">
            <a:off x="3284202" y="3156913"/>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3" name="Google Shape;943;p30"/>
          <p:cNvCxnSpPr/>
          <p:nvPr/>
        </p:nvCxnSpPr>
        <p:spPr>
          <a:xfrm rot="10800000">
            <a:off x="1356300" y="1673547"/>
            <a:ext cx="0" cy="1369500"/>
          </a:xfrm>
          <a:prstGeom prst="straightConnector1">
            <a:avLst/>
          </a:prstGeom>
          <a:noFill/>
          <a:ln cap="flat" cmpd="sng" w="9525">
            <a:solidFill>
              <a:srgbClr val="11FFFF"/>
            </a:solidFill>
            <a:prstDash val="solid"/>
            <a:round/>
            <a:headEnd len="sm" w="sm" type="none"/>
            <a:tailEnd len="sm" w="sm" type="none"/>
          </a:ln>
        </p:spPr>
      </p:cxnSp>
      <p:sp>
        <p:nvSpPr>
          <p:cNvPr id="944" name="Google Shape;944;p30"/>
          <p:cNvSpPr/>
          <p:nvPr/>
        </p:nvSpPr>
        <p:spPr>
          <a:xfrm rot="-5400000">
            <a:off x="3856709" y="2295932"/>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0"/>
          <p:cNvSpPr/>
          <p:nvPr/>
        </p:nvSpPr>
        <p:spPr>
          <a:xfrm rot="5400000">
            <a:off x="5094009" y="3703445"/>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0"/>
          <p:cNvSpPr/>
          <p:nvPr/>
        </p:nvSpPr>
        <p:spPr>
          <a:xfrm>
            <a:off x="4314475" y="1026100"/>
            <a:ext cx="87000" cy="87000"/>
          </a:xfrm>
          <a:prstGeom prst="rect">
            <a:avLst/>
          </a:prstGeom>
          <a:no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
          <p:cNvSpPr txBox="1"/>
          <p:nvPr>
            <p:ph idx="1" type="subTitle"/>
          </p:nvPr>
        </p:nvSpPr>
        <p:spPr>
          <a:xfrm>
            <a:off x="4170762" y="658368"/>
            <a:ext cx="4705013" cy="4288283"/>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The popularity of playing games has grown immensely and simple fun and visual adventurous game that’s based on complete interchange of sequence of texts that can kill boredom. </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The project consists of 2 pre-planned stories with many decisions to be taken at regular intervals. The decision that the user takes will lead the user to that part of the story accordingly. The regular decisions will make the story seem more</a:t>
            </a:r>
            <a:endParaRPr/>
          </a:p>
          <a:p>
            <a:pPr indent="0" lvl="0" marL="0" rtl="0" algn="l">
              <a:lnSpc>
                <a:spcPct val="115000"/>
              </a:lnSpc>
              <a:spcBef>
                <a:spcPts val="0"/>
              </a:spcBef>
              <a:spcAft>
                <a:spcPts val="0"/>
              </a:spcAft>
              <a:buSzPts val="1200"/>
              <a:buNone/>
            </a:pPr>
            <a:r>
              <a:rPr lang="en-US" sz="1400">
                <a:solidFill>
                  <a:srgbClr val="F3F3F3"/>
                </a:solidFill>
              </a:rPr>
              <a:t>interactive and give a virtual tour of the story. </a:t>
            </a:r>
            <a:endParaRPr/>
          </a:p>
        </p:txBody>
      </p:sp>
      <p:sp>
        <p:nvSpPr>
          <p:cNvPr id="572" name="Google Shape;572;p3"/>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latin typeface="Teko"/>
                <a:ea typeface="Teko"/>
                <a:cs typeface="Teko"/>
                <a:sym typeface="Teko"/>
              </a:rPr>
              <a:t>ABSTRACT</a:t>
            </a:r>
            <a:endParaRPr>
              <a:solidFill>
                <a:srgbClr val="F3F3F3"/>
              </a:solidFill>
              <a:latin typeface="Teko"/>
              <a:ea typeface="Teko"/>
              <a:cs typeface="Teko"/>
              <a:sym typeface="Teko"/>
            </a:endParaRPr>
          </a:p>
        </p:txBody>
      </p:sp>
      <p:pic>
        <p:nvPicPr>
          <p:cNvPr id="573" name="Google Shape;573;p3"/>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574" name="Google Shape;574;p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575" name="Google Shape;575;p3"/>
          <p:cNvGrpSpPr/>
          <p:nvPr/>
        </p:nvGrpSpPr>
        <p:grpSpPr>
          <a:xfrm>
            <a:off x="3160902" y="3261494"/>
            <a:ext cx="5944582" cy="1320238"/>
            <a:chOff x="2735900" y="3141850"/>
            <a:chExt cx="4615000" cy="1024950"/>
          </a:xfrm>
        </p:grpSpPr>
        <p:sp>
          <p:nvSpPr>
            <p:cNvPr id="576" name="Google Shape;576;p3"/>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
          <p:cNvSpPr txBox="1"/>
          <p:nvPr>
            <p:ph idx="1" type="subTitle"/>
          </p:nvPr>
        </p:nvSpPr>
        <p:spPr>
          <a:xfrm>
            <a:off x="4170762" y="987552"/>
            <a:ext cx="4705013" cy="395909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Gaming is a meaningful and purposeful activity for gamers. The push and pull influences on amount of gaming can occur in real life or virtually. Gaming is a purposeful activity and is a community as a </a:t>
            </a:r>
            <a:r>
              <a:rPr lang="en-US" sz="1400">
                <a:solidFill>
                  <a:srgbClr val="F3F3F3"/>
                </a:solidFill>
              </a:rPr>
              <a:t>subculture</a:t>
            </a:r>
            <a:r>
              <a:rPr lang="en-US" sz="1400">
                <a:solidFill>
                  <a:srgbClr val="F3F3F3"/>
                </a:solidFill>
              </a:rPr>
              <a:t>.</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Basic design in this is done using conditional statements like if-else statements, switch statements, random integer function, pygame modules and playsound modules.</a:t>
            </a:r>
            <a:endParaRPr/>
          </a:p>
          <a:p>
            <a:pPr indent="0" lvl="0" marL="0" rtl="0" algn="l">
              <a:lnSpc>
                <a:spcPct val="115000"/>
              </a:lnSpc>
              <a:spcBef>
                <a:spcPts val="0"/>
              </a:spcBef>
              <a:spcAft>
                <a:spcPts val="0"/>
              </a:spcAft>
              <a:buSzPts val="1200"/>
              <a:buNone/>
            </a:pPr>
            <a:r>
              <a:rPr lang="en-US" sz="1400">
                <a:solidFill>
                  <a:srgbClr val="F3F3F3"/>
                </a:solidFill>
              </a:rPr>
              <a:t> </a:t>
            </a:r>
            <a:endParaRPr/>
          </a:p>
        </p:txBody>
      </p:sp>
      <p:sp>
        <p:nvSpPr>
          <p:cNvPr id="583" name="Google Shape;583;p4"/>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latin typeface="Teko"/>
                <a:ea typeface="Teko"/>
                <a:cs typeface="Teko"/>
                <a:sym typeface="Teko"/>
              </a:rPr>
              <a:t>ABSTRACT</a:t>
            </a:r>
            <a:endParaRPr>
              <a:solidFill>
                <a:srgbClr val="F3F3F3"/>
              </a:solidFill>
              <a:latin typeface="Teko"/>
              <a:ea typeface="Teko"/>
              <a:cs typeface="Teko"/>
              <a:sym typeface="Teko"/>
            </a:endParaRPr>
          </a:p>
        </p:txBody>
      </p:sp>
      <p:pic>
        <p:nvPicPr>
          <p:cNvPr id="584" name="Google Shape;584;p4"/>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585" name="Google Shape;585;p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586" name="Google Shape;586;p4"/>
          <p:cNvGrpSpPr/>
          <p:nvPr/>
        </p:nvGrpSpPr>
        <p:grpSpPr>
          <a:xfrm>
            <a:off x="3160902" y="3261494"/>
            <a:ext cx="5944582" cy="1320238"/>
            <a:chOff x="2735900" y="3141850"/>
            <a:chExt cx="4615000" cy="1024950"/>
          </a:xfrm>
        </p:grpSpPr>
        <p:sp>
          <p:nvSpPr>
            <p:cNvPr id="587" name="Google Shape;587;p4"/>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
          <p:cNvSpPr txBox="1"/>
          <p:nvPr>
            <p:ph idx="1" type="subTitle"/>
          </p:nvPr>
        </p:nvSpPr>
        <p:spPr>
          <a:xfrm>
            <a:off x="4170763" y="885826"/>
            <a:ext cx="4641828" cy="406082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A normal book would make the reader just read what the author has</a:t>
            </a:r>
            <a:endParaRPr/>
          </a:p>
          <a:p>
            <a:pPr indent="0" lvl="0" marL="0" rtl="0" algn="l">
              <a:lnSpc>
                <a:spcPct val="115000"/>
              </a:lnSpc>
              <a:spcBef>
                <a:spcPts val="0"/>
              </a:spcBef>
              <a:spcAft>
                <a:spcPts val="0"/>
              </a:spcAft>
              <a:buSzPts val="1200"/>
              <a:buNone/>
            </a:pPr>
            <a:r>
              <a:rPr lang="en-US" sz="1400">
                <a:solidFill>
                  <a:srgbClr val="F3F3F3"/>
                </a:solidFill>
              </a:rPr>
              <a:t>imagined and the reader could probably think of an alternate way to</a:t>
            </a:r>
            <a:endParaRPr/>
          </a:p>
          <a:p>
            <a:pPr indent="0" lvl="0" marL="0" rtl="0" algn="l">
              <a:lnSpc>
                <a:spcPct val="115000"/>
              </a:lnSpc>
              <a:spcBef>
                <a:spcPts val="0"/>
              </a:spcBef>
              <a:spcAft>
                <a:spcPts val="0"/>
              </a:spcAft>
              <a:buSzPts val="1200"/>
              <a:buNone/>
            </a:pPr>
            <a:r>
              <a:rPr lang="en-US" sz="1400">
                <a:solidFill>
                  <a:srgbClr val="F3F3F3"/>
                </a:solidFill>
              </a:rPr>
              <a:t>handle a situation.</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Here’s this game for those who always like things a little different</a:t>
            </a:r>
            <a:endParaRPr/>
          </a:p>
          <a:p>
            <a:pPr indent="0" lvl="0" marL="0" rtl="0" algn="l">
              <a:lnSpc>
                <a:spcPct val="115000"/>
              </a:lnSpc>
              <a:spcBef>
                <a:spcPts val="0"/>
              </a:spcBef>
              <a:spcAft>
                <a:spcPts val="0"/>
              </a:spcAft>
              <a:buSzPts val="1200"/>
              <a:buNone/>
            </a:pPr>
            <a:r>
              <a:rPr lang="en-US" sz="1400">
                <a:solidFill>
                  <a:srgbClr val="F3F3F3"/>
                </a:solidFill>
              </a:rPr>
              <a:t>and in their own way. Change the story with the different options</a:t>
            </a:r>
            <a:endParaRPr/>
          </a:p>
          <a:p>
            <a:pPr indent="0" lvl="0" marL="0" rtl="0" algn="l">
              <a:lnSpc>
                <a:spcPct val="115000"/>
              </a:lnSpc>
              <a:spcBef>
                <a:spcPts val="0"/>
              </a:spcBef>
              <a:spcAft>
                <a:spcPts val="0"/>
              </a:spcAft>
              <a:buSzPts val="1200"/>
              <a:buNone/>
            </a:pPr>
            <a:r>
              <a:rPr lang="en-US" sz="1400">
                <a:solidFill>
                  <a:srgbClr val="F3F3F3"/>
                </a:solidFill>
              </a:rPr>
              <a:t>provided and play the way the user likes.</a:t>
            </a:r>
            <a:endParaRPr/>
          </a:p>
          <a:p>
            <a:pPr indent="0" lvl="0" marL="0" rtl="0" algn="l">
              <a:lnSpc>
                <a:spcPct val="115000"/>
              </a:lnSpc>
              <a:spcBef>
                <a:spcPts val="0"/>
              </a:spcBef>
              <a:spcAft>
                <a:spcPts val="0"/>
              </a:spcAft>
              <a:buSzPts val="1200"/>
              <a:buNone/>
            </a:pPr>
            <a:r>
              <a:rPr lang="en-US" sz="1400">
                <a:solidFill>
                  <a:srgbClr val="F3F3F3"/>
                </a:solidFill>
              </a:rPr>
              <a:t>Pygame has slideshow viewer designed for advanced pictorial features.</a:t>
            </a:r>
            <a:endParaRPr/>
          </a:p>
          <a:p>
            <a:pPr indent="0" lvl="0" marL="0" rtl="0" algn="l">
              <a:lnSpc>
                <a:spcPct val="115000"/>
              </a:lnSpc>
              <a:spcBef>
                <a:spcPts val="0"/>
              </a:spcBef>
              <a:spcAft>
                <a:spcPts val="0"/>
              </a:spcAft>
              <a:buSzPts val="1200"/>
              <a:buNone/>
            </a:pPr>
            <a:r>
              <a:t/>
            </a:r>
            <a:endParaRPr sz="1400">
              <a:solidFill>
                <a:srgbClr val="F3F3F3"/>
              </a:solidFill>
            </a:endParaRPr>
          </a:p>
        </p:txBody>
      </p:sp>
      <p:sp>
        <p:nvSpPr>
          <p:cNvPr id="594" name="Google Shape;594;p5"/>
          <p:cNvSpPr txBox="1"/>
          <p:nvPr>
            <p:ph type="title"/>
          </p:nvPr>
        </p:nvSpPr>
        <p:spPr>
          <a:xfrm>
            <a:off x="1225255" y="2259300"/>
            <a:ext cx="2945507"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rPr>
              <a:t>INTRODUCTION</a:t>
            </a:r>
            <a:endParaRPr>
              <a:solidFill>
                <a:srgbClr val="F3F3F3"/>
              </a:solidFill>
              <a:latin typeface="Teko"/>
              <a:ea typeface="Teko"/>
              <a:cs typeface="Teko"/>
              <a:sym typeface="Teko"/>
            </a:endParaRPr>
          </a:p>
        </p:txBody>
      </p:sp>
      <p:pic>
        <p:nvPicPr>
          <p:cNvPr id="595" name="Google Shape;595;p5"/>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596" name="Google Shape;596;p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597" name="Google Shape;597;p5"/>
          <p:cNvGrpSpPr/>
          <p:nvPr/>
        </p:nvGrpSpPr>
        <p:grpSpPr>
          <a:xfrm>
            <a:off x="3221862" y="3249302"/>
            <a:ext cx="5944582" cy="1320238"/>
            <a:chOff x="2735900" y="3141850"/>
            <a:chExt cx="4615000" cy="1024950"/>
          </a:xfrm>
        </p:grpSpPr>
        <p:sp>
          <p:nvSpPr>
            <p:cNvPr id="598" name="Google Shape;598;p5"/>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
          <p:cNvSpPr txBox="1"/>
          <p:nvPr>
            <p:ph idx="1" type="subTitle"/>
          </p:nvPr>
        </p:nvSpPr>
        <p:spPr>
          <a:xfrm>
            <a:off x="4170763" y="554880"/>
            <a:ext cx="4641828" cy="439177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This project consists of two stories, one a fictional story and an</a:t>
            </a:r>
            <a:endParaRPr/>
          </a:p>
          <a:p>
            <a:pPr indent="0" lvl="0" marL="0" rtl="0" algn="l">
              <a:lnSpc>
                <a:spcPct val="115000"/>
              </a:lnSpc>
              <a:spcBef>
                <a:spcPts val="0"/>
              </a:spcBef>
              <a:spcAft>
                <a:spcPts val="0"/>
              </a:spcAft>
              <a:buSzPts val="1200"/>
              <a:buNone/>
            </a:pPr>
            <a:r>
              <a:rPr lang="en-US" sz="1400">
                <a:solidFill>
                  <a:srgbClr val="F3F3F3"/>
                </a:solidFill>
              </a:rPr>
              <a:t>another adventure at the woods.</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Section 3 covers Problem statements.</a:t>
            </a:r>
            <a:endParaRPr/>
          </a:p>
          <a:p>
            <a:pPr indent="0" lvl="0" marL="0" rtl="0" algn="l">
              <a:lnSpc>
                <a:spcPct val="115000"/>
              </a:lnSpc>
              <a:spcBef>
                <a:spcPts val="0"/>
              </a:spcBef>
              <a:spcAft>
                <a:spcPts val="0"/>
              </a:spcAft>
              <a:buSzPts val="1200"/>
              <a:buNone/>
            </a:pPr>
            <a:r>
              <a:rPr lang="en-US" sz="1400">
                <a:solidFill>
                  <a:srgbClr val="F3F3F3"/>
                </a:solidFill>
              </a:rPr>
              <a:t>Section 4 includes objectives.</a:t>
            </a:r>
            <a:endParaRPr/>
          </a:p>
          <a:p>
            <a:pPr indent="0" lvl="0" marL="0" rtl="0" algn="l">
              <a:lnSpc>
                <a:spcPct val="115000"/>
              </a:lnSpc>
              <a:spcBef>
                <a:spcPts val="0"/>
              </a:spcBef>
              <a:spcAft>
                <a:spcPts val="0"/>
              </a:spcAft>
              <a:buSzPts val="1200"/>
              <a:buNone/>
            </a:pPr>
            <a:r>
              <a:rPr lang="en-US" sz="1400">
                <a:solidFill>
                  <a:srgbClr val="F3F3F3"/>
                </a:solidFill>
              </a:rPr>
              <a:t>Section 5 portrays methodology of the project.</a:t>
            </a:r>
            <a:endParaRPr/>
          </a:p>
          <a:p>
            <a:pPr indent="0" lvl="0" marL="0" rtl="0" algn="l">
              <a:lnSpc>
                <a:spcPct val="115000"/>
              </a:lnSpc>
              <a:spcBef>
                <a:spcPts val="0"/>
              </a:spcBef>
              <a:spcAft>
                <a:spcPts val="0"/>
              </a:spcAft>
              <a:buSzPts val="1200"/>
              <a:buNone/>
            </a:pPr>
            <a:r>
              <a:rPr lang="en-US" sz="1400">
                <a:solidFill>
                  <a:srgbClr val="F3F3F3"/>
                </a:solidFill>
              </a:rPr>
              <a:t>Section 6 &amp; 7 presents Hardware and Software requirements respectively.</a:t>
            </a:r>
            <a:endParaRPr/>
          </a:p>
          <a:p>
            <a:pPr indent="0" lvl="0" marL="0" rtl="0" algn="l">
              <a:lnSpc>
                <a:spcPct val="115000"/>
              </a:lnSpc>
              <a:spcBef>
                <a:spcPts val="0"/>
              </a:spcBef>
              <a:spcAft>
                <a:spcPts val="0"/>
              </a:spcAft>
              <a:buSzPts val="1200"/>
              <a:buNone/>
            </a:pPr>
            <a:r>
              <a:rPr lang="en-US" sz="1400">
                <a:solidFill>
                  <a:srgbClr val="F3F3F3"/>
                </a:solidFill>
              </a:rPr>
              <a:t>Section 8 provides snippets of project code with description.</a:t>
            </a:r>
            <a:endParaRPr/>
          </a:p>
          <a:p>
            <a:pPr indent="0" lvl="0" marL="0" rtl="0" algn="l">
              <a:lnSpc>
                <a:spcPct val="115000"/>
              </a:lnSpc>
              <a:spcBef>
                <a:spcPts val="0"/>
              </a:spcBef>
              <a:spcAft>
                <a:spcPts val="0"/>
              </a:spcAft>
              <a:buSzPts val="1200"/>
              <a:buNone/>
            </a:pPr>
            <a:r>
              <a:rPr lang="en-US" sz="1400">
                <a:solidFill>
                  <a:srgbClr val="F3F3F3"/>
                </a:solidFill>
              </a:rPr>
              <a:t>Section 9 presents conclusion.</a:t>
            </a:r>
            <a:endParaRPr/>
          </a:p>
          <a:p>
            <a:pPr indent="0" lvl="0" marL="0" rtl="0" algn="l">
              <a:lnSpc>
                <a:spcPct val="115000"/>
              </a:lnSpc>
              <a:spcBef>
                <a:spcPts val="0"/>
              </a:spcBef>
              <a:spcAft>
                <a:spcPts val="0"/>
              </a:spcAft>
              <a:buSzPts val="1200"/>
              <a:buNone/>
            </a:pPr>
            <a:r>
              <a:rPr lang="en-US" sz="1400">
                <a:solidFill>
                  <a:srgbClr val="F3F3F3"/>
                </a:solidFill>
              </a:rPr>
              <a:t>Section 10 includes References.  </a:t>
            </a:r>
            <a:endParaRPr/>
          </a:p>
          <a:p>
            <a:pPr indent="0" lvl="0" marL="0" rtl="0" algn="l">
              <a:lnSpc>
                <a:spcPct val="115000"/>
              </a:lnSpc>
              <a:spcBef>
                <a:spcPts val="0"/>
              </a:spcBef>
              <a:spcAft>
                <a:spcPts val="0"/>
              </a:spcAft>
              <a:buSzPts val="1200"/>
              <a:buNone/>
            </a:pPr>
            <a:r>
              <a:t/>
            </a:r>
            <a:endParaRPr sz="1400">
              <a:solidFill>
                <a:srgbClr val="F3F3F3"/>
              </a:solidFill>
            </a:endParaRPr>
          </a:p>
        </p:txBody>
      </p:sp>
      <p:sp>
        <p:nvSpPr>
          <p:cNvPr id="605" name="Google Shape;605;p6"/>
          <p:cNvSpPr txBox="1"/>
          <p:nvPr>
            <p:ph type="title"/>
          </p:nvPr>
        </p:nvSpPr>
        <p:spPr>
          <a:xfrm>
            <a:off x="1225255" y="2259300"/>
            <a:ext cx="2945507"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rPr>
              <a:t>INTRODUCTION</a:t>
            </a:r>
            <a:endParaRPr>
              <a:solidFill>
                <a:srgbClr val="F3F3F3"/>
              </a:solidFill>
              <a:latin typeface="Teko"/>
              <a:ea typeface="Teko"/>
              <a:cs typeface="Teko"/>
              <a:sym typeface="Teko"/>
            </a:endParaRPr>
          </a:p>
        </p:txBody>
      </p:sp>
      <p:pic>
        <p:nvPicPr>
          <p:cNvPr id="606" name="Google Shape;606;p6"/>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07" name="Google Shape;607;p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08" name="Google Shape;608;p6"/>
          <p:cNvGrpSpPr/>
          <p:nvPr/>
        </p:nvGrpSpPr>
        <p:grpSpPr>
          <a:xfrm>
            <a:off x="3221862" y="3249302"/>
            <a:ext cx="5944582" cy="1320238"/>
            <a:chOff x="2735900" y="3141850"/>
            <a:chExt cx="4615000" cy="1024950"/>
          </a:xfrm>
        </p:grpSpPr>
        <p:sp>
          <p:nvSpPr>
            <p:cNvPr id="609" name="Google Shape;609;p6"/>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
          <p:cNvSpPr txBox="1"/>
          <p:nvPr>
            <p:ph idx="1" type="subTitle"/>
          </p:nvPr>
        </p:nvSpPr>
        <p:spPr>
          <a:xfrm>
            <a:off x="4170763" y="554880"/>
            <a:ext cx="4641828" cy="439177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a:t>
            </a:r>
            <a:endParaRPr/>
          </a:p>
        </p:txBody>
      </p:sp>
      <p:sp>
        <p:nvSpPr>
          <p:cNvPr id="616" name="Google Shape;616;p7"/>
          <p:cNvSpPr txBox="1"/>
          <p:nvPr>
            <p:ph type="title"/>
          </p:nvPr>
        </p:nvSpPr>
        <p:spPr>
          <a:xfrm>
            <a:off x="2458462" y="1950435"/>
            <a:ext cx="1526799" cy="124263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3F3F3"/>
                </a:solidFill>
                <a:latin typeface="Teko"/>
                <a:ea typeface="Teko"/>
                <a:cs typeface="Teko"/>
                <a:sym typeface="Teko"/>
              </a:rPr>
              <a:t>PROBLEM STATEMENT</a:t>
            </a:r>
            <a:endParaRPr>
              <a:solidFill>
                <a:srgbClr val="F3F3F3"/>
              </a:solidFill>
              <a:latin typeface="Teko"/>
              <a:ea typeface="Teko"/>
              <a:cs typeface="Teko"/>
              <a:sym typeface="Teko"/>
            </a:endParaRPr>
          </a:p>
        </p:txBody>
      </p:sp>
      <p:pic>
        <p:nvPicPr>
          <p:cNvPr id="617" name="Google Shape;617;p7"/>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18" name="Google Shape;618;p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19" name="Google Shape;619;p7"/>
          <p:cNvGrpSpPr/>
          <p:nvPr/>
        </p:nvGrpSpPr>
        <p:grpSpPr>
          <a:xfrm>
            <a:off x="3221862" y="3249302"/>
            <a:ext cx="5944582" cy="1320238"/>
            <a:chOff x="2735900" y="3141850"/>
            <a:chExt cx="4615000" cy="1024950"/>
          </a:xfrm>
        </p:grpSpPr>
        <p:sp>
          <p:nvSpPr>
            <p:cNvPr id="620" name="Google Shape;620;p7"/>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2" name="Google Shape;622;p7"/>
          <p:cNvSpPr txBox="1"/>
          <p:nvPr/>
        </p:nvSpPr>
        <p:spPr>
          <a:xfrm>
            <a:off x="4124098" y="319883"/>
            <a:ext cx="4641900" cy="4242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lt1"/>
              </a:buClr>
              <a:buSzPts val="12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The world sitting at home during the pandemic would like some adventurous games to keep themselves occupied during this time. It is the skills of the programmer to develop a game . It is up to the programmer what the story and theme is. </a:t>
            </a:r>
            <a:endParaRPr/>
          </a:p>
          <a:p>
            <a:pPr indent="-285750" lvl="0" marL="285750" marR="0" rtl="0" algn="l">
              <a:lnSpc>
                <a:spcPct val="107000"/>
              </a:lnSpc>
              <a:spcBef>
                <a:spcPts val="800"/>
              </a:spcBef>
              <a:spcAft>
                <a:spcPts val="0"/>
              </a:spcAft>
              <a:buClr>
                <a:schemeClr val="lt1"/>
              </a:buClr>
              <a:buSzPts val="12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This game can be played as many times as possible and does not harm any user or fellow competition games.</a:t>
            </a:r>
            <a:endParaRPr/>
          </a:p>
          <a:p>
            <a:pPr indent="-285750" lvl="0" marL="285750" marR="0" rtl="0" algn="l">
              <a:lnSpc>
                <a:spcPct val="100000"/>
              </a:lnSpc>
              <a:spcBef>
                <a:spcPts val="800"/>
              </a:spcBef>
              <a:spcAft>
                <a:spcPts val="0"/>
              </a:spcAft>
              <a:buClr>
                <a:schemeClr val="lt1"/>
              </a:buClr>
              <a:buSzPts val="11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There are no payments or in app purchases to access the game.</a:t>
            </a:r>
            <a:endParaRPr/>
          </a:p>
          <a:p>
            <a:pPr indent="-285750" lvl="0" marL="285750" marR="0" rtl="0" algn="l">
              <a:lnSpc>
                <a:spcPct val="100000"/>
              </a:lnSpc>
              <a:spcBef>
                <a:spcPts val="0"/>
              </a:spcBef>
              <a:spcAft>
                <a:spcPts val="0"/>
              </a:spcAft>
              <a:buClr>
                <a:schemeClr val="lt1"/>
              </a:buClr>
              <a:buSzPts val="11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The game does not use any third party apps.</a:t>
            </a:r>
            <a:endParaRPr/>
          </a:p>
          <a:p>
            <a:pPr indent="0" lvl="0" marL="0" marR="0" rtl="0" algn="l">
              <a:lnSpc>
                <a:spcPct val="107000"/>
              </a:lnSpc>
              <a:spcBef>
                <a:spcPts val="0"/>
              </a:spcBef>
              <a:spcAft>
                <a:spcPts val="0"/>
              </a:spcAft>
              <a:buNone/>
            </a:pPr>
            <a:r>
              <a:t/>
            </a:r>
            <a:endParaRPr b="0" i="0" sz="1200" u="none" cap="none" strike="noStrike">
              <a:solidFill>
                <a:schemeClr val="lt1"/>
              </a:solidFill>
              <a:latin typeface="Source Code Pro Light"/>
              <a:ea typeface="Source Code Pro Light"/>
              <a:cs typeface="Source Code Pro Light"/>
              <a:sym typeface="Source Code Pro Light"/>
            </a:endParaRPr>
          </a:p>
          <a:p>
            <a:pPr indent="0" lvl="0" marL="0" marR="0" rtl="0" algn="l">
              <a:lnSpc>
                <a:spcPct val="107000"/>
              </a:lnSpc>
              <a:spcBef>
                <a:spcPts val="800"/>
              </a:spcBef>
              <a:spcAft>
                <a:spcPts val="0"/>
              </a:spcAft>
              <a:buNone/>
            </a:pPr>
            <a:r>
              <a:rPr b="0" i="0" lang="en-US" sz="1200" u="none" cap="none" strike="noStrike">
                <a:solidFill>
                  <a:schemeClr val="lt1"/>
                </a:solidFill>
                <a:latin typeface="Source Code Pro Light"/>
                <a:ea typeface="Source Code Pro Light"/>
                <a:cs typeface="Source Code Pro Light"/>
                <a:sym typeface="Source Code Pro Light"/>
              </a:rPr>
              <a:t>There are some requirements for the programmer: </a:t>
            </a:r>
            <a:endParaRPr/>
          </a:p>
          <a:p>
            <a:pPr indent="-285750" lvl="0" marL="285750" marR="0" rtl="0" algn="l">
              <a:lnSpc>
                <a:spcPct val="107000"/>
              </a:lnSpc>
              <a:spcBef>
                <a:spcPts val="800"/>
              </a:spcBef>
              <a:spcAft>
                <a:spcPts val="0"/>
              </a:spcAft>
              <a:buClr>
                <a:schemeClr val="lt1"/>
              </a:buClr>
              <a:buSzPts val="12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There must be multiple options to complete the adventure</a:t>
            </a:r>
            <a:endParaRPr/>
          </a:p>
          <a:p>
            <a:pPr indent="-285750" lvl="0" marL="285750" marR="0" rtl="0" algn="l">
              <a:lnSpc>
                <a:spcPct val="107000"/>
              </a:lnSpc>
              <a:spcBef>
                <a:spcPts val="800"/>
              </a:spcBef>
              <a:spcAft>
                <a:spcPts val="0"/>
              </a:spcAft>
              <a:buClr>
                <a:schemeClr val="lt1"/>
              </a:buClr>
              <a:buSzPts val="1200"/>
              <a:buFont typeface="Noto Sans Symbols"/>
              <a:buChar char="⮚"/>
            </a:pPr>
            <a:r>
              <a:rPr b="0" i="0" lang="en-US" sz="1200" u="none" cap="none" strike="noStrike">
                <a:solidFill>
                  <a:schemeClr val="lt1"/>
                </a:solidFill>
                <a:latin typeface="Source Code Pro Light"/>
                <a:ea typeface="Source Code Pro Light"/>
                <a:cs typeface="Source Code Pro Light"/>
                <a:sym typeface="Source Code Pro Light"/>
              </a:rPr>
              <a:t>You must handle invalid input from the user.</a:t>
            </a:r>
            <a:endParaRPr/>
          </a:p>
          <a:p>
            <a:pPr indent="-196850" lvl="0" marL="285750" marR="0" rtl="0" algn="l">
              <a:lnSpc>
                <a:spcPct val="107000"/>
              </a:lnSpc>
              <a:spcBef>
                <a:spcPts val="8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
          <p:cNvSpPr txBox="1"/>
          <p:nvPr>
            <p:ph idx="1" type="subTitle"/>
          </p:nvPr>
        </p:nvSpPr>
        <p:spPr>
          <a:xfrm>
            <a:off x="4170763" y="1036320"/>
            <a:ext cx="4641828" cy="391033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rgbClr val="F3F3F3"/>
                </a:solidFill>
              </a:rPr>
              <a:t>&gt; The drawbacks of the previous existing games are that in app purchases are too expensive for exclusive stories, too many ads, vague stories and irrelevant endings.</a:t>
            </a:r>
            <a:endParaRPr/>
          </a:p>
          <a:p>
            <a:pPr indent="0" lvl="0" marL="0" rtl="0" algn="l">
              <a:lnSpc>
                <a:spcPct val="100000"/>
              </a:lnSpc>
              <a:spcBef>
                <a:spcPts val="0"/>
              </a:spcBef>
              <a:spcAft>
                <a:spcPts val="0"/>
              </a:spcAft>
              <a:buClr>
                <a:schemeClr val="dk1"/>
              </a:buClr>
              <a:buSzPts val="1100"/>
              <a:buFont typeface="Arial"/>
              <a:buNone/>
            </a:pPr>
            <a:r>
              <a:t/>
            </a:r>
            <a:endParaRPr sz="1400">
              <a:solidFill>
                <a:srgbClr val="F3F3F3"/>
              </a:solidFill>
            </a:endParaRPr>
          </a:p>
          <a:p>
            <a:pPr indent="0" lvl="0" marL="0" rtl="0" algn="l">
              <a:lnSpc>
                <a:spcPct val="100000"/>
              </a:lnSpc>
              <a:spcBef>
                <a:spcPts val="0"/>
              </a:spcBef>
              <a:spcAft>
                <a:spcPts val="0"/>
              </a:spcAft>
              <a:buClr>
                <a:schemeClr val="dk1"/>
              </a:buClr>
              <a:buSzPts val="1100"/>
              <a:buFont typeface="Arial"/>
              <a:buNone/>
            </a:pPr>
            <a:r>
              <a:rPr lang="en-US" sz="1400">
                <a:solidFill>
                  <a:srgbClr val="F3F3F3"/>
                </a:solidFill>
              </a:rPr>
              <a:t>&gt; This project aims at providing the maximum fun and thrill without any payments.</a:t>
            </a:r>
            <a:endParaRPr/>
          </a:p>
          <a:p>
            <a:pPr indent="0" lvl="0" marL="0" rtl="0" algn="l">
              <a:lnSpc>
                <a:spcPct val="100000"/>
              </a:lnSpc>
              <a:spcBef>
                <a:spcPts val="0"/>
              </a:spcBef>
              <a:spcAft>
                <a:spcPts val="0"/>
              </a:spcAft>
              <a:buClr>
                <a:schemeClr val="dk1"/>
              </a:buClr>
              <a:buSzPts val="1100"/>
              <a:buFont typeface="Arial"/>
              <a:buNone/>
            </a:pPr>
            <a:r>
              <a:t/>
            </a:r>
            <a:endParaRPr sz="1400">
              <a:solidFill>
                <a:srgbClr val="F3F3F3"/>
              </a:solidFill>
            </a:endParaRPr>
          </a:p>
          <a:p>
            <a:pPr indent="0" lvl="0" marL="0" rtl="0" algn="l">
              <a:lnSpc>
                <a:spcPct val="100000"/>
              </a:lnSpc>
              <a:spcBef>
                <a:spcPts val="0"/>
              </a:spcBef>
              <a:spcAft>
                <a:spcPts val="0"/>
              </a:spcAft>
              <a:buClr>
                <a:schemeClr val="dk1"/>
              </a:buClr>
              <a:buSzPts val="1100"/>
              <a:buFont typeface="Arial"/>
              <a:buNone/>
            </a:pPr>
            <a:r>
              <a:rPr lang="en-US" sz="1400">
                <a:solidFill>
                  <a:srgbClr val="F3F3F3"/>
                </a:solidFill>
              </a:rPr>
              <a:t>&gt; Many games in this category often hang and reduce the performance of the device.</a:t>
            </a:r>
            <a:endParaRPr/>
          </a:p>
        </p:txBody>
      </p:sp>
      <p:sp>
        <p:nvSpPr>
          <p:cNvPr id="628" name="Google Shape;628;p8"/>
          <p:cNvSpPr txBox="1"/>
          <p:nvPr>
            <p:ph type="title"/>
          </p:nvPr>
        </p:nvSpPr>
        <p:spPr>
          <a:xfrm>
            <a:off x="2360030" y="1224315"/>
            <a:ext cx="1679352" cy="199837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3F3F3"/>
                </a:solidFill>
                <a:latin typeface="Teko"/>
                <a:ea typeface="Teko"/>
                <a:cs typeface="Teko"/>
                <a:sym typeface="Teko"/>
              </a:rPr>
              <a:t>PROBLEM</a:t>
            </a:r>
            <a:br>
              <a:rPr lang="en-US">
                <a:solidFill>
                  <a:srgbClr val="F3F3F3"/>
                </a:solidFill>
                <a:latin typeface="Teko"/>
                <a:ea typeface="Teko"/>
                <a:cs typeface="Teko"/>
                <a:sym typeface="Teko"/>
              </a:rPr>
            </a:br>
            <a:r>
              <a:rPr lang="en-US">
                <a:solidFill>
                  <a:srgbClr val="F3F3F3"/>
                </a:solidFill>
                <a:latin typeface="Teko"/>
                <a:ea typeface="Teko"/>
                <a:cs typeface="Teko"/>
                <a:sym typeface="Teko"/>
              </a:rPr>
              <a:t>OF THE EXISTING GAME</a:t>
            </a:r>
            <a:endParaRPr>
              <a:solidFill>
                <a:srgbClr val="F3F3F3"/>
              </a:solidFill>
              <a:latin typeface="Teko"/>
              <a:ea typeface="Teko"/>
              <a:cs typeface="Teko"/>
              <a:sym typeface="Teko"/>
            </a:endParaRPr>
          </a:p>
        </p:txBody>
      </p:sp>
      <p:pic>
        <p:nvPicPr>
          <p:cNvPr id="629" name="Google Shape;629;p8"/>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30" name="Google Shape;630;p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31" name="Google Shape;631;p8"/>
          <p:cNvGrpSpPr/>
          <p:nvPr/>
        </p:nvGrpSpPr>
        <p:grpSpPr>
          <a:xfrm>
            <a:off x="3160902" y="3261494"/>
            <a:ext cx="5944582" cy="1320238"/>
            <a:chOff x="2735900" y="3141850"/>
            <a:chExt cx="4615000" cy="1024950"/>
          </a:xfrm>
        </p:grpSpPr>
        <p:sp>
          <p:nvSpPr>
            <p:cNvPr id="632" name="Google Shape;632;p8"/>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8"/>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
          <p:cNvSpPr txBox="1"/>
          <p:nvPr>
            <p:ph idx="1" type="subTitle"/>
          </p:nvPr>
        </p:nvSpPr>
        <p:spPr>
          <a:xfrm>
            <a:off x="4170763" y="1048716"/>
            <a:ext cx="4641828" cy="389793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sz="1400">
                <a:solidFill>
                  <a:srgbClr val="F3F3F3"/>
                </a:solidFill>
              </a:rPr>
              <a:t> &gt; Innovating a choice based non-linear story.</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Engage in design thinking through the game design process.</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Participate in the iterative design process.</a:t>
            </a:r>
            <a:endParaRPr/>
          </a:p>
          <a:p>
            <a:pPr indent="0" lvl="0" marL="0" rtl="0" algn="l">
              <a:lnSpc>
                <a:spcPct val="115000"/>
              </a:lnSpc>
              <a:spcBef>
                <a:spcPts val="0"/>
              </a:spcBef>
              <a:spcAft>
                <a:spcPts val="0"/>
              </a:spcAft>
              <a:buSzPts val="1200"/>
              <a:buNone/>
            </a:pPr>
            <a:r>
              <a:t/>
            </a:r>
            <a:endParaRPr sz="1400">
              <a:solidFill>
                <a:srgbClr val="F3F3F3"/>
              </a:solidFill>
            </a:endParaRPr>
          </a:p>
          <a:p>
            <a:pPr indent="0" lvl="0" marL="0" rtl="0" algn="l">
              <a:lnSpc>
                <a:spcPct val="115000"/>
              </a:lnSpc>
              <a:spcBef>
                <a:spcPts val="0"/>
              </a:spcBef>
              <a:spcAft>
                <a:spcPts val="0"/>
              </a:spcAft>
              <a:buSzPts val="1200"/>
              <a:buNone/>
            </a:pPr>
            <a:r>
              <a:rPr lang="en-US" sz="1400">
                <a:solidFill>
                  <a:srgbClr val="F3F3F3"/>
                </a:solidFill>
              </a:rPr>
              <a:t> &gt; Employing in computational thinking skills in terms of developing a story including logic / conditionals.</a:t>
            </a:r>
            <a:endParaRPr/>
          </a:p>
        </p:txBody>
      </p:sp>
      <p:sp>
        <p:nvSpPr>
          <p:cNvPr id="639" name="Google Shape;639;p9"/>
          <p:cNvSpPr txBox="1"/>
          <p:nvPr>
            <p:ph type="title"/>
          </p:nvPr>
        </p:nvSpPr>
        <p:spPr>
          <a:xfrm>
            <a:off x="1078952" y="2259300"/>
            <a:ext cx="287724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F3F3F3"/>
                </a:solidFill>
              </a:rPr>
              <a:t>OBJECTIVES</a:t>
            </a:r>
            <a:endParaRPr>
              <a:solidFill>
                <a:srgbClr val="F3F3F3"/>
              </a:solidFill>
              <a:latin typeface="Teko"/>
              <a:ea typeface="Teko"/>
              <a:cs typeface="Teko"/>
              <a:sym typeface="Teko"/>
            </a:endParaRPr>
          </a:p>
        </p:txBody>
      </p:sp>
      <p:pic>
        <p:nvPicPr>
          <p:cNvPr id="640" name="Google Shape;640;p9"/>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41" name="Google Shape;641;p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642" name="Google Shape;642;p9"/>
          <p:cNvGrpSpPr/>
          <p:nvPr/>
        </p:nvGrpSpPr>
        <p:grpSpPr>
          <a:xfrm>
            <a:off x="3160902" y="3261494"/>
            <a:ext cx="5944582" cy="1320238"/>
            <a:chOff x="2735900" y="3141850"/>
            <a:chExt cx="4615000" cy="1024950"/>
          </a:xfrm>
        </p:grpSpPr>
        <p:sp>
          <p:nvSpPr>
            <p:cNvPr id="643" name="Google Shape;643;p9"/>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9"/>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Thiyaga Rajan Ramalingam</dc:creator>
</cp:coreProperties>
</file>